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6"/>
  </p:sldMasterIdLst>
  <p:notesMasterIdLst>
    <p:notesMasterId r:id="rId25"/>
  </p:notesMasterIdLst>
  <p:handoutMasterIdLst>
    <p:handoutMasterId r:id="rId26"/>
  </p:handoutMasterIdLst>
  <p:sldIdLst>
    <p:sldId id="290" r:id="rId7"/>
    <p:sldId id="317" r:id="rId8"/>
    <p:sldId id="281" r:id="rId9"/>
    <p:sldId id="291" r:id="rId10"/>
    <p:sldId id="318" r:id="rId11"/>
    <p:sldId id="319" r:id="rId12"/>
    <p:sldId id="321" r:id="rId13"/>
    <p:sldId id="322" r:id="rId14"/>
    <p:sldId id="323" r:id="rId15"/>
    <p:sldId id="330" r:id="rId16"/>
    <p:sldId id="331" r:id="rId17"/>
    <p:sldId id="324" r:id="rId18"/>
    <p:sldId id="325" r:id="rId19"/>
    <p:sldId id="326" r:id="rId20"/>
    <p:sldId id="327" r:id="rId21"/>
    <p:sldId id="328" r:id="rId22"/>
    <p:sldId id="329" r:id="rId23"/>
    <p:sldId id="288" r:id="rId24"/>
  </p:sldIdLst>
  <p:sldSz cx="9144000" cy="6858000" type="screen4x3"/>
  <p:notesSz cx="10020300" cy="6888163"/>
  <p:defaultTextStyle>
    <a:defPPr>
      <a:defRPr lang="en-ZA"/>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330F"/>
    <a:srgbClr val="83725B"/>
    <a:srgbClr val="003896"/>
    <a:srgbClr val="B2B2B2"/>
    <a:srgbClr val="C0C0C0"/>
    <a:srgbClr val="EAEAEA"/>
    <a:srgbClr val="C97A00"/>
    <a:srgbClr val="8587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09" autoAdjust="0"/>
    <p:restoredTop sz="94660"/>
  </p:normalViewPr>
  <p:slideViewPr>
    <p:cSldViewPr snapToObjects="1">
      <p:cViewPr varScale="1">
        <p:scale>
          <a:sx n="111" d="100"/>
          <a:sy n="111" d="100"/>
        </p:scale>
        <p:origin x="-1614" y="-78"/>
      </p:cViewPr>
      <p:guideLst>
        <p:guide orient="horz" pos="1253"/>
        <p:guide orient="horz" pos="890"/>
        <p:guide orient="horz" pos="3657"/>
        <p:guide orient="horz" pos="1752"/>
        <p:guide orient="horz" pos="4156"/>
        <p:guide orient="horz" pos="3475"/>
        <p:guide pos="5556"/>
        <p:guide pos="5420"/>
        <p:guide pos="340"/>
        <p:guide pos="576"/>
        <p:guide pos="410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7602"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GB"/>
          </a:p>
        </p:txBody>
      </p:sp>
      <p:sp>
        <p:nvSpPr>
          <p:cNvPr id="537603" name="Rectangle 3"/>
          <p:cNvSpPr>
            <a:spLocks noGrp="1" noChangeArrowheads="1"/>
          </p:cNvSpPr>
          <p:nvPr>
            <p:ph type="dt" sz="quarter"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GB"/>
          </a:p>
        </p:txBody>
      </p:sp>
      <p:sp>
        <p:nvSpPr>
          <p:cNvPr id="537604" name="Rectangle 4"/>
          <p:cNvSpPr>
            <a:spLocks noGrp="1" noChangeArrowheads="1"/>
          </p:cNvSpPr>
          <p:nvPr>
            <p:ph type="ftr" sz="quarter" idx="2"/>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GB"/>
          </a:p>
        </p:txBody>
      </p:sp>
      <p:sp>
        <p:nvSpPr>
          <p:cNvPr id="537605" name="Rectangle 5"/>
          <p:cNvSpPr>
            <a:spLocks noGrp="1" noChangeArrowheads="1"/>
          </p:cNvSpPr>
          <p:nvPr>
            <p:ph type="sldNum" sz="quarter" idx="3"/>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8C8BEA13-94B0-46DA-B573-155ED9E579CC}" type="slidenum">
              <a:rPr lang="en-GB"/>
              <a:pPr>
                <a:defRPr/>
              </a:pPr>
              <a:t>‹#›</a:t>
            </a:fld>
            <a:endParaRPr lang="en-GB"/>
          </a:p>
        </p:txBody>
      </p:sp>
    </p:spTree>
    <p:extLst>
      <p:ext uri="{BB962C8B-B14F-4D97-AF65-F5344CB8AC3E}">
        <p14:creationId xmlns:p14="http://schemas.microsoft.com/office/powerpoint/2010/main" val="560261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8386" name="Rectangle 2"/>
          <p:cNvSpPr>
            <a:spLocks noGrp="1" noChangeArrowheads="1"/>
          </p:cNvSpPr>
          <p:nvPr>
            <p:ph type="hdr" sz="quarter"/>
          </p:nvPr>
        </p:nvSpPr>
        <p:spPr bwMode="auto">
          <a:xfrm>
            <a:off x="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defTabSz="966788">
              <a:defRPr sz="1300"/>
            </a:lvl1pPr>
          </a:lstStyle>
          <a:p>
            <a:pPr>
              <a:defRPr/>
            </a:pPr>
            <a:endParaRPr lang="en-ZA"/>
          </a:p>
        </p:txBody>
      </p:sp>
      <p:sp>
        <p:nvSpPr>
          <p:cNvPr id="528387" name="Rectangle 3"/>
          <p:cNvSpPr>
            <a:spLocks noGrp="1" noChangeArrowheads="1"/>
          </p:cNvSpPr>
          <p:nvPr>
            <p:ph type="dt" idx="1"/>
          </p:nvPr>
        </p:nvSpPr>
        <p:spPr bwMode="auto">
          <a:xfrm>
            <a:off x="5676900" y="0"/>
            <a:ext cx="4341813"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lvl1pPr algn="r" defTabSz="966788">
              <a:defRPr sz="1300"/>
            </a:lvl1pPr>
          </a:lstStyle>
          <a:p>
            <a:pPr>
              <a:defRPr/>
            </a:pPr>
            <a:endParaRPr lang="en-ZA"/>
          </a:p>
        </p:txBody>
      </p:sp>
      <p:sp>
        <p:nvSpPr>
          <p:cNvPr id="29700" name="Rectangle 4"/>
          <p:cNvSpPr>
            <a:spLocks noGrp="1" noRot="1" noChangeAspect="1" noChangeArrowheads="1" noTextEdit="1"/>
          </p:cNvSpPr>
          <p:nvPr>
            <p:ph type="sldImg" idx="2"/>
          </p:nvPr>
        </p:nvSpPr>
        <p:spPr bwMode="auto">
          <a:xfrm>
            <a:off x="3287713" y="515938"/>
            <a:ext cx="3446462" cy="2584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28389" name="Rectangle 5"/>
          <p:cNvSpPr>
            <a:spLocks noGrp="1" noChangeArrowheads="1"/>
          </p:cNvSpPr>
          <p:nvPr>
            <p:ph type="body" sz="quarter" idx="3"/>
          </p:nvPr>
        </p:nvSpPr>
        <p:spPr bwMode="auto">
          <a:xfrm>
            <a:off x="1001713" y="3271838"/>
            <a:ext cx="8016875" cy="310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t" anchorCtr="0" compatLnSpc="1">
            <a:prstTxWarp prst="textNoShape">
              <a:avLst/>
            </a:prstTxWarp>
          </a:bodyPr>
          <a:lstStyle/>
          <a:p>
            <a:pPr lvl="0"/>
            <a:r>
              <a:rPr lang="en-ZA" noProof="0" smtClean="0"/>
              <a:t>Click to edit Master text styles</a:t>
            </a:r>
          </a:p>
          <a:p>
            <a:pPr lvl="1"/>
            <a:r>
              <a:rPr lang="en-ZA" noProof="0" smtClean="0"/>
              <a:t>Second level</a:t>
            </a:r>
          </a:p>
          <a:p>
            <a:pPr lvl="2"/>
            <a:r>
              <a:rPr lang="en-ZA" noProof="0" smtClean="0"/>
              <a:t>Third level</a:t>
            </a:r>
          </a:p>
          <a:p>
            <a:pPr lvl="3"/>
            <a:r>
              <a:rPr lang="en-ZA" noProof="0" smtClean="0"/>
              <a:t>Fourth level</a:t>
            </a:r>
          </a:p>
          <a:p>
            <a:pPr lvl="4"/>
            <a:r>
              <a:rPr lang="en-ZA" noProof="0" smtClean="0"/>
              <a:t>Fifth level</a:t>
            </a:r>
          </a:p>
        </p:txBody>
      </p:sp>
      <p:sp>
        <p:nvSpPr>
          <p:cNvPr id="528390" name="Rectangle 6"/>
          <p:cNvSpPr>
            <a:spLocks noGrp="1" noChangeArrowheads="1"/>
          </p:cNvSpPr>
          <p:nvPr>
            <p:ph type="ftr" sz="quarter" idx="4"/>
          </p:nvPr>
        </p:nvSpPr>
        <p:spPr bwMode="auto">
          <a:xfrm>
            <a:off x="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defTabSz="966788">
              <a:defRPr sz="1300"/>
            </a:lvl1pPr>
          </a:lstStyle>
          <a:p>
            <a:pPr>
              <a:defRPr/>
            </a:pPr>
            <a:endParaRPr lang="en-ZA"/>
          </a:p>
        </p:txBody>
      </p:sp>
      <p:sp>
        <p:nvSpPr>
          <p:cNvPr id="528391" name="Rectangle 7"/>
          <p:cNvSpPr>
            <a:spLocks noGrp="1" noChangeArrowheads="1"/>
          </p:cNvSpPr>
          <p:nvPr>
            <p:ph type="sldNum" sz="quarter" idx="5"/>
          </p:nvPr>
        </p:nvSpPr>
        <p:spPr bwMode="auto">
          <a:xfrm>
            <a:off x="5676900" y="6542088"/>
            <a:ext cx="434181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16" tIns="48308" rIns="96616" bIns="48308" numCol="1" anchor="b" anchorCtr="0" compatLnSpc="1">
            <a:prstTxWarp prst="textNoShape">
              <a:avLst/>
            </a:prstTxWarp>
          </a:bodyPr>
          <a:lstStyle>
            <a:lvl1pPr algn="r" defTabSz="966788">
              <a:defRPr sz="1300"/>
            </a:lvl1pPr>
          </a:lstStyle>
          <a:p>
            <a:pPr>
              <a:defRPr/>
            </a:pPr>
            <a:fld id="{0A3C2B40-CE02-4C0E-B1C0-27AE76F7E5A3}" type="slidenum">
              <a:rPr lang="en-ZA"/>
              <a:pPr>
                <a:defRPr/>
              </a:pPr>
              <a:t>‹#›</a:t>
            </a:fld>
            <a:endParaRPr lang="en-ZA"/>
          </a:p>
        </p:txBody>
      </p:sp>
    </p:spTree>
    <p:extLst>
      <p:ext uri="{BB962C8B-B14F-4D97-AF65-F5344CB8AC3E}">
        <p14:creationId xmlns:p14="http://schemas.microsoft.com/office/powerpoint/2010/main" val="12069830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50"/>
          <p:cNvGrpSpPr>
            <a:grpSpLocks/>
          </p:cNvGrpSpPr>
          <p:nvPr userDrawn="1"/>
        </p:nvGrpSpPr>
        <p:grpSpPr bwMode="auto">
          <a:xfrm>
            <a:off x="-4763" y="0"/>
            <a:ext cx="9148763" cy="6858000"/>
            <a:chOff x="-3" y="0"/>
            <a:chExt cx="5763" cy="4320"/>
          </a:xfrm>
        </p:grpSpPr>
        <p:pic>
          <p:nvPicPr>
            <p:cNvPr id="5" name="Picture 148" descr="logo small"/>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91"/>
            <p:cNvSpPr>
              <a:spLocks noChangeArrowheads="1"/>
            </p:cNvSpPr>
            <p:nvPr userDrawn="1"/>
          </p:nvSpPr>
          <p:spPr bwMode="auto">
            <a:xfrm>
              <a:off x="-3" y="0"/>
              <a:ext cx="5763" cy="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23" descr="dd"/>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101"/>
            <p:cNvSpPr>
              <a:spLocks noChangeArrowheads="1"/>
            </p:cNvSpPr>
            <p:nvPr userDrawn="1"/>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9" name="Oval 102" descr="coolers"/>
            <p:cNvSpPr>
              <a:spLocks noChangeArrowheads="1"/>
            </p:cNvSpPr>
            <p:nvPr userDrawn="1"/>
          </p:nvSpPr>
          <p:spPr bwMode="auto">
            <a:xfrm>
              <a:off x="275" y="858"/>
              <a:ext cx="1362" cy="1369"/>
            </a:xfrm>
            <a:prstGeom prst="ellipse">
              <a:avLst/>
            </a:prstGeom>
            <a:blipFill dpi="0" rotWithShape="1">
              <a:blip r:embed="rId4"/>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10" name="Oval 103"/>
            <p:cNvSpPr>
              <a:spLocks noChangeArrowheads="1"/>
            </p:cNvSpPr>
            <p:nvPr userDrawn="1"/>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Oval 104"/>
            <p:cNvSpPr>
              <a:spLocks noChangeArrowheads="1"/>
            </p:cNvSpPr>
            <p:nvPr userDrawn="1"/>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Oval 105"/>
            <p:cNvSpPr>
              <a:spLocks noChangeArrowheads="1"/>
            </p:cNvSpPr>
            <p:nvPr userDrawn="1"/>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Oval 106"/>
            <p:cNvSpPr>
              <a:spLocks noChangeArrowheads="1"/>
            </p:cNvSpPr>
            <p:nvPr userDrawn="1"/>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Oval 107"/>
            <p:cNvSpPr>
              <a:spLocks noChangeArrowheads="1"/>
            </p:cNvSpPr>
            <p:nvPr userDrawn="1"/>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Oval 108"/>
            <p:cNvSpPr>
              <a:spLocks noChangeArrowheads="1"/>
            </p:cNvSpPr>
            <p:nvPr userDrawn="1"/>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Oval 109"/>
            <p:cNvSpPr>
              <a:spLocks noChangeArrowheads="1"/>
            </p:cNvSpPr>
            <p:nvPr userDrawn="1"/>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Oval 110"/>
            <p:cNvSpPr>
              <a:spLocks noChangeArrowheads="1"/>
            </p:cNvSpPr>
            <p:nvPr userDrawn="1"/>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 name="Oval 111"/>
            <p:cNvSpPr>
              <a:spLocks noChangeArrowheads="1"/>
            </p:cNvSpPr>
            <p:nvPr userDrawn="1"/>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9" name="Oval 112"/>
            <p:cNvSpPr>
              <a:spLocks noChangeArrowheads="1"/>
            </p:cNvSpPr>
            <p:nvPr userDrawn="1"/>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Oval 113"/>
            <p:cNvSpPr>
              <a:spLocks noChangeArrowheads="1"/>
            </p:cNvSpPr>
            <p:nvPr userDrawn="1"/>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Oval 114"/>
            <p:cNvSpPr>
              <a:spLocks noChangeArrowheads="1"/>
            </p:cNvSpPr>
            <p:nvPr userDrawn="1"/>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Oval 115"/>
            <p:cNvSpPr>
              <a:spLocks noChangeArrowheads="1"/>
            </p:cNvSpPr>
            <p:nvPr userDrawn="1"/>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Oval 116"/>
            <p:cNvSpPr>
              <a:spLocks noChangeArrowheads="1"/>
            </p:cNvSpPr>
            <p:nvPr userDrawn="1"/>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24" name="Oval 117"/>
            <p:cNvSpPr>
              <a:spLocks noChangeArrowheads="1"/>
            </p:cNvSpPr>
            <p:nvPr userDrawn="1"/>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Oval 118" descr="face"/>
            <p:cNvSpPr>
              <a:spLocks noChangeArrowheads="1"/>
            </p:cNvSpPr>
            <p:nvPr userDrawn="1"/>
          </p:nvSpPr>
          <p:spPr bwMode="auto">
            <a:xfrm>
              <a:off x="633" y="445"/>
              <a:ext cx="700" cy="701"/>
            </a:xfrm>
            <a:prstGeom prst="ellipse">
              <a:avLst/>
            </a:prstGeom>
            <a:blipFill dpi="0" rotWithShape="1">
              <a:blip r:embed="rId5">
                <a:lum contrast="6000"/>
              </a:blip>
              <a:srcRect/>
              <a:stretch>
                <a:fillRect/>
              </a:stretch>
            </a:blipFill>
            <a:ln>
              <a:noFill/>
            </a:ln>
            <a:extLst>
              <a:ext uri="{91240B29-F687-4F45-9708-019B960494DF}">
                <a14:hiddenLine xmlns:a14="http://schemas.microsoft.com/office/drawing/2010/main" w="9525">
                  <a:solidFill>
                    <a:srgbClr val="83725B"/>
                  </a:solidFill>
                  <a:round/>
                  <a:headEnd/>
                  <a:tailEnd/>
                </a14:hiddenLine>
              </a:ext>
            </a:extLst>
          </p:spPr>
          <p:txBody>
            <a:bodyPr/>
            <a:lstStyle/>
            <a:p>
              <a:endParaRPr lang="en-US"/>
            </a:p>
          </p:txBody>
        </p:sp>
        <p:sp>
          <p:nvSpPr>
            <p:cNvPr id="26" name="Oval 119"/>
            <p:cNvSpPr>
              <a:spLocks noChangeArrowheads="1"/>
            </p:cNvSpPr>
            <p:nvPr userDrawn="1"/>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Oval 120"/>
            <p:cNvSpPr>
              <a:spLocks noChangeArrowheads="1"/>
            </p:cNvSpPr>
            <p:nvPr userDrawn="1"/>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Oval 121"/>
            <p:cNvSpPr>
              <a:spLocks noChangeArrowheads="1"/>
            </p:cNvSpPr>
            <p:nvPr userDrawn="1"/>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Oval 122"/>
            <p:cNvSpPr>
              <a:spLocks noChangeArrowheads="1"/>
            </p:cNvSpPr>
            <p:nvPr userDrawn="1"/>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30" name="Oval 123"/>
            <p:cNvSpPr>
              <a:spLocks noChangeArrowheads="1"/>
            </p:cNvSpPr>
            <p:nvPr userDrawn="1"/>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31" name="Oval 124"/>
            <p:cNvSpPr>
              <a:spLocks noChangeArrowheads="1"/>
            </p:cNvSpPr>
            <p:nvPr userDrawn="1"/>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Oval 125"/>
            <p:cNvSpPr>
              <a:spLocks noChangeArrowheads="1"/>
            </p:cNvSpPr>
            <p:nvPr userDrawn="1"/>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Oval 126"/>
            <p:cNvSpPr>
              <a:spLocks noChangeArrowheads="1"/>
            </p:cNvSpPr>
            <p:nvPr userDrawn="1"/>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Oval 127"/>
            <p:cNvSpPr>
              <a:spLocks noChangeArrowheads="1"/>
            </p:cNvSpPr>
            <p:nvPr userDrawn="1"/>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Oval 128" descr="new smal workers"/>
            <p:cNvSpPr>
              <a:spLocks noChangeArrowheads="1"/>
            </p:cNvSpPr>
            <p:nvPr userDrawn="1"/>
          </p:nvSpPr>
          <p:spPr bwMode="auto">
            <a:xfrm>
              <a:off x="304" y="2033"/>
              <a:ext cx="1135" cy="1143"/>
            </a:xfrm>
            <a:prstGeom prst="ellipse">
              <a:avLst/>
            </a:prstGeom>
            <a:blipFill dpi="0" rotWithShape="1">
              <a:blip r:embed="rId6">
                <a:lum contrast="12000"/>
              </a:blip>
              <a:srcRect/>
              <a:stretch>
                <a:fillRect/>
              </a:stretch>
            </a:blipFill>
            <a:ln>
              <a:noFill/>
            </a:ln>
            <a:extLst>
              <a:ext uri="{91240B29-F687-4F45-9708-019B960494DF}">
                <a14:hiddenLine xmlns:a14="http://schemas.microsoft.com/office/drawing/2010/main" w="0">
                  <a:solidFill>
                    <a:srgbClr val="83725B"/>
                  </a:solidFill>
                  <a:round/>
                  <a:headEnd/>
                  <a:tailEnd/>
                </a14:hiddenLine>
              </a:ext>
            </a:extLst>
          </p:spPr>
          <p:txBody>
            <a:bodyPr/>
            <a:lstStyle/>
            <a:p>
              <a:endParaRPr lang="en-US"/>
            </a:p>
          </p:txBody>
        </p:sp>
        <p:sp>
          <p:nvSpPr>
            <p:cNvPr id="36" name="Oval 129"/>
            <p:cNvSpPr>
              <a:spLocks noChangeArrowheads="1"/>
            </p:cNvSpPr>
            <p:nvPr userDrawn="1"/>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Oval 130"/>
            <p:cNvSpPr>
              <a:spLocks noChangeArrowheads="1"/>
            </p:cNvSpPr>
            <p:nvPr userDrawn="1"/>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Oval 131"/>
            <p:cNvSpPr>
              <a:spLocks noChangeArrowheads="1"/>
            </p:cNvSpPr>
            <p:nvPr userDrawn="1"/>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Oval 132"/>
            <p:cNvSpPr>
              <a:spLocks noChangeArrowheads="1"/>
            </p:cNvSpPr>
            <p:nvPr userDrawn="1"/>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40" name="Oval 133"/>
            <p:cNvSpPr>
              <a:spLocks noChangeArrowheads="1"/>
            </p:cNvSpPr>
            <p:nvPr userDrawn="1"/>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41" name="Oval 134"/>
            <p:cNvSpPr>
              <a:spLocks noChangeArrowheads="1"/>
            </p:cNvSpPr>
            <p:nvPr userDrawn="1"/>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Oval 135"/>
            <p:cNvSpPr>
              <a:spLocks noChangeArrowheads="1"/>
            </p:cNvSpPr>
            <p:nvPr userDrawn="1"/>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Oval 136"/>
            <p:cNvSpPr>
              <a:spLocks noChangeArrowheads="1"/>
            </p:cNvSpPr>
            <p:nvPr userDrawn="1"/>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Oval 137"/>
            <p:cNvSpPr>
              <a:spLocks noChangeArrowheads="1"/>
            </p:cNvSpPr>
            <p:nvPr userDrawn="1"/>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Oval 138" descr="boom"/>
            <p:cNvSpPr>
              <a:spLocks noChangeArrowheads="1"/>
            </p:cNvSpPr>
            <p:nvPr userDrawn="1"/>
          </p:nvSpPr>
          <p:spPr bwMode="auto">
            <a:xfrm>
              <a:off x="638" y="3018"/>
              <a:ext cx="949" cy="957"/>
            </a:xfrm>
            <a:prstGeom prst="ellipse">
              <a:avLst/>
            </a:prstGeom>
            <a:blipFill dpi="0" rotWithShape="1">
              <a:blip r:embed="rId7">
                <a:lum contrast="6000"/>
              </a:blip>
              <a:srcRect/>
              <a:stretch>
                <a:fillRect/>
              </a:stretch>
            </a:blipFill>
            <a:ln>
              <a:noFill/>
            </a:ln>
            <a:extLst>
              <a:ext uri="{91240B29-F687-4F45-9708-019B960494DF}">
                <a14:hiddenLine xmlns:a14="http://schemas.microsoft.com/office/drawing/2010/main" w="9525">
                  <a:solidFill>
                    <a:srgbClr val="83725B"/>
                  </a:solidFill>
                  <a:miter lim="800000"/>
                  <a:headEnd/>
                  <a:tailEnd/>
                </a14:hiddenLine>
              </a:ext>
            </a:extLst>
          </p:spPr>
          <p:txBody>
            <a:bodyPr/>
            <a:lstStyle/>
            <a:p>
              <a:endParaRPr lang="en-US"/>
            </a:p>
          </p:txBody>
        </p:sp>
        <p:sp>
          <p:nvSpPr>
            <p:cNvPr id="46" name="Oval 139"/>
            <p:cNvSpPr>
              <a:spLocks noChangeArrowheads="1"/>
            </p:cNvSpPr>
            <p:nvPr userDrawn="1"/>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 name="Oval 140"/>
            <p:cNvSpPr>
              <a:spLocks noChangeArrowheads="1"/>
            </p:cNvSpPr>
            <p:nvPr userDrawn="1"/>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 name="Oval 141"/>
            <p:cNvSpPr>
              <a:spLocks noChangeArrowheads="1"/>
            </p:cNvSpPr>
            <p:nvPr userDrawn="1"/>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075" name="Rectangle 3"/>
          <p:cNvSpPr>
            <a:spLocks noGrp="1" noChangeArrowheads="1"/>
          </p:cNvSpPr>
          <p:nvPr>
            <p:ph type="ctrTitle"/>
          </p:nvPr>
        </p:nvSpPr>
        <p:spPr>
          <a:xfrm>
            <a:off x="3059113" y="3271838"/>
            <a:ext cx="5545137" cy="676275"/>
          </a:xfrm>
        </p:spPr>
        <p:txBody>
          <a:bodyPr anchor="b"/>
          <a:lstStyle>
            <a:lvl1pPr>
              <a:defRPr>
                <a:solidFill>
                  <a:srgbClr val="003896"/>
                </a:solidFill>
              </a:defRPr>
            </a:lvl1pPr>
          </a:lstStyle>
          <a:p>
            <a:pPr lvl="0"/>
            <a:r>
              <a:rPr lang="en-ZA" noProof="0" smtClean="0"/>
              <a:t>Click to edit Master title style</a:t>
            </a:r>
          </a:p>
        </p:txBody>
      </p:sp>
      <p:sp>
        <p:nvSpPr>
          <p:cNvPr id="3076" name="Rectangle 4"/>
          <p:cNvSpPr>
            <a:spLocks noGrp="1" noChangeArrowheads="1"/>
          </p:cNvSpPr>
          <p:nvPr>
            <p:ph type="subTitle" idx="1"/>
          </p:nvPr>
        </p:nvSpPr>
        <p:spPr>
          <a:xfrm>
            <a:off x="3059113" y="4092575"/>
            <a:ext cx="5545137" cy="2220913"/>
          </a:xfrm>
        </p:spPr>
        <p:txBody>
          <a:bodyPr/>
          <a:lstStyle>
            <a:lvl1pPr marL="0" indent="0">
              <a:buFontTx/>
              <a:buNone/>
              <a:defRPr sz="1800">
                <a:solidFill>
                  <a:srgbClr val="83725B"/>
                </a:solidFill>
              </a:defRPr>
            </a:lvl1pPr>
          </a:lstStyle>
          <a:p>
            <a:pPr lvl="0"/>
            <a:r>
              <a:rPr lang="en-ZA" noProof="0" smtClean="0"/>
              <a:t>Click to edit Master subtitle style</a:t>
            </a:r>
          </a:p>
        </p:txBody>
      </p:sp>
    </p:spTree>
    <p:extLst>
      <p:ext uri="{BB962C8B-B14F-4D97-AF65-F5344CB8AC3E}">
        <p14:creationId xmlns:p14="http://schemas.microsoft.com/office/powerpoint/2010/main" val="502372311"/>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41B9940-5D82-49BC-987C-12B1BD6B07ED}" type="slidenum">
              <a:rPr lang="en-ZA"/>
              <a:pPr>
                <a:defRPr/>
              </a:pPr>
              <a:t>‹#›</a:t>
            </a:fld>
            <a:endParaRPr lang="en-ZA"/>
          </a:p>
        </p:txBody>
      </p:sp>
    </p:spTree>
    <p:extLst>
      <p:ext uri="{BB962C8B-B14F-4D97-AF65-F5344CB8AC3E}">
        <p14:creationId xmlns:p14="http://schemas.microsoft.com/office/powerpoint/2010/main" val="3678488274"/>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5" y="166688"/>
            <a:ext cx="2093913" cy="631507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36563" y="166688"/>
            <a:ext cx="6132512" cy="6315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436FE45D-D01E-49EB-B67F-1A5EF99A2840}" type="slidenum">
              <a:rPr lang="en-ZA"/>
              <a:pPr>
                <a:defRPr/>
              </a:pPr>
              <a:t>‹#›</a:t>
            </a:fld>
            <a:endParaRPr lang="en-ZA"/>
          </a:p>
        </p:txBody>
      </p:sp>
    </p:spTree>
    <p:extLst>
      <p:ext uri="{BB962C8B-B14F-4D97-AF65-F5344CB8AC3E}">
        <p14:creationId xmlns:p14="http://schemas.microsoft.com/office/powerpoint/2010/main" val="4215083531"/>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36563" y="166688"/>
            <a:ext cx="8378825" cy="63150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Slide Number Placeholder 4"/>
          <p:cNvSpPr>
            <a:spLocks noGrp="1"/>
          </p:cNvSpPr>
          <p:nvPr>
            <p:ph type="sldNum" sz="quarter" idx="11"/>
          </p:nvPr>
        </p:nvSpPr>
        <p:spPr>
          <a:xfrm>
            <a:off x="3851275" y="6453188"/>
            <a:ext cx="1008063" cy="268287"/>
          </a:xfrm>
        </p:spPr>
        <p:txBody>
          <a:bodyPr/>
          <a:lstStyle>
            <a:lvl1pPr>
              <a:defRPr/>
            </a:lvl1pPr>
          </a:lstStyle>
          <a:p>
            <a:pPr>
              <a:defRPr/>
            </a:pPr>
            <a:fld id="{005DAF45-5086-4752-A1C4-A4BDC64B86CC}" type="slidenum">
              <a:rPr lang="en-ZA"/>
              <a:pPr>
                <a:defRPr/>
              </a:pPr>
              <a:t>‹#›</a:t>
            </a:fld>
            <a:endParaRPr lang="en-ZA"/>
          </a:p>
        </p:txBody>
      </p:sp>
    </p:spTree>
    <p:extLst>
      <p:ext uri="{BB962C8B-B14F-4D97-AF65-F5344CB8AC3E}">
        <p14:creationId xmlns:p14="http://schemas.microsoft.com/office/powerpoint/2010/main" val="406631953"/>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953B4F7E-8E4C-4059-942D-FFE3C7225E22}" type="slidenum">
              <a:rPr lang="en-ZA"/>
              <a:pPr>
                <a:defRPr/>
              </a:pPr>
              <a:t>‹#›</a:t>
            </a:fld>
            <a:endParaRPr lang="en-ZA"/>
          </a:p>
        </p:txBody>
      </p:sp>
    </p:spTree>
    <p:extLst>
      <p:ext uri="{BB962C8B-B14F-4D97-AF65-F5344CB8AC3E}">
        <p14:creationId xmlns:p14="http://schemas.microsoft.com/office/powerpoint/2010/main" val="1856194969"/>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ZA"/>
          </a:p>
        </p:txBody>
      </p:sp>
      <p:sp>
        <p:nvSpPr>
          <p:cNvPr id="5" name="Footer Placeholder 4"/>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6" name="Slide Number Placeholder 5"/>
          <p:cNvSpPr>
            <a:spLocks noGrp="1"/>
          </p:cNvSpPr>
          <p:nvPr>
            <p:ph type="sldNum" sz="quarter" idx="12"/>
          </p:nvPr>
        </p:nvSpPr>
        <p:spPr/>
        <p:txBody>
          <a:bodyPr/>
          <a:lstStyle>
            <a:lvl1pPr>
              <a:defRPr/>
            </a:lvl1pPr>
          </a:lstStyle>
          <a:p>
            <a:pPr>
              <a:defRPr/>
            </a:pPr>
            <a:fld id="{F04A551F-2DCF-4BF5-8B66-1798F070C6AC}" type="slidenum">
              <a:rPr lang="en-ZA"/>
              <a:pPr>
                <a:defRPr/>
              </a:pPr>
              <a:t>‹#›</a:t>
            </a:fld>
            <a:endParaRPr lang="en-ZA"/>
          </a:p>
        </p:txBody>
      </p:sp>
    </p:spTree>
    <p:extLst>
      <p:ext uri="{BB962C8B-B14F-4D97-AF65-F5344CB8AC3E}">
        <p14:creationId xmlns:p14="http://schemas.microsoft.com/office/powerpoint/2010/main" val="3448398257"/>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36563" y="1436688"/>
            <a:ext cx="4113212"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702175" y="1436688"/>
            <a:ext cx="41132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4739E66C-BE31-4DBB-A549-7E092C431ECC}" type="slidenum">
              <a:rPr lang="en-ZA"/>
              <a:pPr>
                <a:defRPr/>
              </a:pPr>
              <a:t>‹#›</a:t>
            </a:fld>
            <a:endParaRPr lang="en-ZA"/>
          </a:p>
        </p:txBody>
      </p:sp>
    </p:spTree>
    <p:extLst>
      <p:ext uri="{BB962C8B-B14F-4D97-AF65-F5344CB8AC3E}">
        <p14:creationId xmlns:p14="http://schemas.microsoft.com/office/powerpoint/2010/main" val="2507896234"/>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lvl1pPr>
              <a:defRPr/>
            </a:lvl1pPr>
          </a:lstStyle>
          <a:p>
            <a:pPr>
              <a:defRPr/>
            </a:pPr>
            <a:endParaRPr lang="en-ZA"/>
          </a:p>
        </p:txBody>
      </p:sp>
      <p:sp>
        <p:nvSpPr>
          <p:cNvPr id="8" name="Footer Placeholder 7"/>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9" name="Slide Number Placeholder 8"/>
          <p:cNvSpPr>
            <a:spLocks noGrp="1"/>
          </p:cNvSpPr>
          <p:nvPr>
            <p:ph type="sldNum" sz="quarter" idx="12"/>
          </p:nvPr>
        </p:nvSpPr>
        <p:spPr/>
        <p:txBody>
          <a:bodyPr/>
          <a:lstStyle>
            <a:lvl1pPr>
              <a:defRPr/>
            </a:lvl1pPr>
          </a:lstStyle>
          <a:p>
            <a:pPr>
              <a:defRPr/>
            </a:pPr>
            <a:fld id="{946278EE-1646-42B0-8CE1-285E1D12BDA7}" type="slidenum">
              <a:rPr lang="en-ZA"/>
              <a:pPr>
                <a:defRPr/>
              </a:pPr>
              <a:t>‹#›</a:t>
            </a:fld>
            <a:endParaRPr lang="en-ZA"/>
          </a:p>
        </p:txBody>
      </p:sp>
    </p:spTree>
    <p:extLst>
      <p:ext uri="{BB962C8B-B14F-4D97-AF65-F5344CB8AC3E}">
        <p14:creationId xmlns:p14="http://schemas.microsoft.com/office/powerpoint/2010/main" val="28251102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lvl1pPr>
              <a:defRPr/>
            </a:lvl1pPr>
          </a:lstStyle>
          <a:p>
            <a:pPr>
              <a:defRPr/>
            </a:pPr>
            <a:endParaRPr lang="en-ZA"/>
          </a:p>
        </p:txBody>
      </p:sp>
      <p:sp>
        <p:nvSpPr>
          <p:cNvPr id="4" name="Footer Placeholder 3"/>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5" name="Slide Number Placeholder 4"/>
          <p:cNvSpPr>
            <a:spLocks noGrp="1"/>
          </p:cNvSpPr>
          <p:nvPr>
            <p:ph type="sldNum" sz="quarter" idx="12"/>
          </p:nvPr>
        </p:nvSpPr>
        <p:spPr/>
        <p:txBody>
          <a:bodyPr/>
          <a:lstStyle>
            <a:lvl1pPr>
              <a:defRPr/>
            </a:lvl1pPr>
          </a:lstStyle>
          <a:p>
            <a:pPr>
              <a:defRPr/>
            </a:pPr>
            <a:fld id="{CA1E8AA2-B0F5-4B59-80DA-141D351634CA}" type="slidenum">
              <a:rPr lang="en-ZA"/>
              <a:pPr>
                <a:defRPr/>
              </a:pPr>
              <a:t>‹#›</a:t>
            </a:fld>
            <a:endParaRPr lang="en-ZA"/>
          </a:p>
        </p:txBody>
      </p:sp>
    </p:spTree>
    <p:extLst>
      <p:ext uri="{BB962C8B-B14F-4D97-AF65-F5344CB8AC3E}">
        <p14:creationId xmlns:p14="http://schemas.microsoft.com/office/powerpoint/2010/main" val="3523420454"/>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ZA"/>
          </a:p>
        </p:txBody>
      </p:sp>
      <p:sp>
        <p:nvSpPr>
          <p:cNvPr id="3" name="Footer Placeholder 2"/>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4" name="Slide Number Placeholder 3"/>
          <p:cNvSpPr>
            <a:spLocks noGrp="1"/>
          </p:cNvSpPr>
          <p:nvPr>
            <p:ph type="sldNum" sz="quarter" idx="12"/>
          </p:nvPr>
        </p:nvSpPr>
        <p:spPr/>
        <p:txBody>
          <a:bodyPr/>
          <a:lstStyle>
            <a:lvl1pPr>
              <a:defRPr/>
            </a:lvl1pPr>
          </a:lstStyle>
          <a:p>
            <a:pPr>
              <a:defRPr/>
            </a:pPr>
            <a:fld id="{4B8E237F-5E44-4CAE-B0CC-FAF06BC1062E}" type="slidenum">
              <a:rPr lang="en-ZA"/>
              <a:pPr>
                <a:defRPr/>
              </a:pPr>
              <a:t>‹#›</a:t>
            </a:fld>
            <a:endParaRPr lang="en-ZA"/>
          </a:p>
        </p:txBody>
      </p:sp>
    </p:spTree>
    <p:extLst>
      <p:ext uri="{BB962C8B-B14F-4D97-AF65-F5344CB8AC3E}">
        <p14:creationId xmlns:p14="http://schemas.microsoft.com/office/powerpoint/2010/main" val="126254284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519048B3-C306-4F58-81B4-0E0454C0F137}" type="slidenum">
              <a:rPr lang="en-ZA"/>
              <a:pPr>
                <a:defRPr/>
              </a:pPr>
              <a:t>‹#›</a:t>
            </a:fld>
            <a:endParaRPr lang="en-ZA"/>
          </a:p>
        </p:txBody>
      </p:sp>
    </p:spTree>
    <p:extLst>
      <p:ext uri="{BB962C8B-B14F-4D97-AF65-F5344CB8AC3E}">
        <p14:creationId xmlns:p14="http://schemas.microsoft.com/office/powerpoint/2010/main" val="1945489431"/>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ZA"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ZA"/>
          </a:p>
        </p:txBody>
      </p:sp>
      <p:sp>
        <p:nvSpPr>
          <p:cNvPr id="6" name="Footer Placeholder 5"/>
          <p:cNvSpPr>
            <a:spLocks noGrp="1"/>
          </p:cNvSpPr>
          <p:nvPr>
            <p:ph type="ftr" sz="quarter" idx="11"/>
          </p:nvPr>
        </p:nvSpPr>
        <p:spPr>
          <a:xfrm>
            <a:off x="3132138" y="6453188"/>
            <a:ext cx="2879725" cy="268287"/>
          </a:xfrm>
          <a:prstGeom prst="rect">
            <a:avLst/>
          </a:prstGeom>
        </p:spPr>
        <p:txBody>
          <a:bodyPr/>
          <a:lstStyle>
            <a:lvl1pPr>
              <a:defRPr/>
            </a:lvl1pPr>
          </a:lstStyle>
          <a:p>
            <a:pPr>
              <a:defRPr/>
            </a:pPr>
            <a:endParaRPr lang="en-ZA"/>
          </a:p>
        </p:txBody>
      </p:sp>
      <p:sp>
        <p:nvSpPr>
          <p:cNvPr id="7" name="Slide Number Placeholder 6"/>
          <p:cNvSpPr>
            <a:spLocks noGrp="1"/>
          </p:cNvSpPr>
          <p:nvPr>
            <p:ph type="sldNum" sz="quarter" idx="12"/>
          </p:nvPr>
        </p:nvSpPr>
        <p:spPr/>
        <p:txBody>
          <a:bodyPr/>
          <a:lstStyle>
            <a:lvl1pPr>
              <a:defRPr/>
            </a:lvl1pPr>
          </a:lstStyle>
          <a:p>
            <a:pPr>
              <a:defRPr/>
            </a:pPr>
            <a:fld id="{EC12745B-18EB-4E88-914E-6E8052CA81CF}" type="slidenum">
              <a:rPr lang="en-ZA"/>
              <a:pPr>
                <a:defRPr/>
              </a:pPr>
              <a:t>‹#›</a:t>
            </a:fld>
            <a:endParaRPr lang="en-ZA"/>
          </a:p>
        </p:txBody>
      </p:sp>
    </p:spTree>
    <p:extLst>
      <p:ext uri="{BB962C8B-B14F-4D97-AF65-F5344CB8AC3E}">
        <p14:creationId xmlns:p14="http://schemas.microsoft.com/office/powerpoint/2010/main" val="2460075499"/>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43" descr="logo small"/>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62863" y="341313"/>
            <a:ext cx="11731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7" descr="topsolid"/>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7591425"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2"/>
          <p:cNvSpPr>
            <a:spLocks noGrp="1" noChangeArrowheads="1"/>
          </p:cNvSpPr>
          <p:nvPr>
            <p:ph type="title"/>
          </p:nvPr>
        </p:nvSpPr>
        <p:spPr bwMode="auto">
          <a:xfrm>
            <a:off x="436563" y="166688"/>
            <a:ext cx="6519862"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ZA" smtClean="0"/>
              <a:t>Click to edit Master title style</a:t>
            </a:r>
          </a:p>
        </p:txBody>
      </p:sp>
      <p:sp>
        <p:nvSpPr>
          <p:cNvPr id="5125" name="Rectangle 3"/>
          <p:cNvSpPr>
            <a:spLocks noGrp="1" noChangeArrowheads="1"/>
          </p:cNvSpPr>
          <p:nvPr>
            <p:ph type="body" idx="1"/>
          </p:nvPr>
        </p:nvSpPr>
        <p:spPr bwMode="auto">
          <a:xfrm>
            <a:off x="436563" y="1436688"/>
            <a:ext cx="8378825" cy="504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ZA" smtClean="0"/>
              <a:t>Click to edit Master text styles</a:t>
            </a:r>
          </a:p>
          <a:p>
            <a:pPr lvl="1"/>
            <a:r>
              <a:rPr lang="en-ZA" smtClean="0"/>
              <a:t>Second level</a:t>
            </a:r>
          </a:p>
          <a:p>
            <a:pPr lvl="2"/>
            <a:r>
              <a:rPr lang="en-ZA" smtClean="0"/>
              <a:t>Third level</a:t>
            </a:r>
          </a:p>
          <a:p>
            <a:pPr lvl="3"/>
            <a:r>
              <a:rPr lang="en-ZA" smtClean="0"/>
              <a:t>Fourth level</a:t>
            </a:r>
          </a:p>
          <a:p>
            <a:pPr lvl="4"/>
            <a:r>
              <a:rPr lang="en-ZA" smtClean="0"/>
              <a:t>Fifth level</a:t>
            </a:r>
          </a:p>
        </p:txBody>
      </p:sp>
      <p:sp>
        <p:nvSpPr>
          <p:cNvPr id="1061" name="Rectangle 37"/>
          <p:cNvSpPr>
            <a:spLocks noGrp="1" noChangeArrowheads="1"/>
          </p:cNvSpPr>
          <p:nvPr>
            <p:ph type="dt" sz="half" idx="2"/>
          </p:nvPr>
        </p:nvSpPr>
        <p:spPr bwMode="auto">
          <a:xfrm>
            <a:off x="457200" y="6453188"/>
            <a:ext cx="1738313"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000">
                <a:solidFill>
                  <a:srgbClr val="83725B"/>
                </a:solidFill>
              </a:defRPr>
            </a:lvl1pPr>
          </a:lstStyle>
          <a:p>
            <a:pPr>
              <a:defRPr/>
            </a:pPr>
            <a:endParaRPr lang="en-ZA"/>
          </a:p>
        </p:txBody>
      </p:sp>
      <p:sp>
        <p:nvSpPr>
          <p:cNvPr id="1063" name="Rectangle 39"/>
          <p:cNvSpPr>
            <a:spLocks noGrp="1" noChangeArrowheads="1"/>
          </p:cNvSpPr>
          <p:nvPr>
            <p:ph type="sldNum" sz="quarter" idx="4"/>
          </p:nvPr>
        </p:nvSpPr>
        <p:spPr bwMode="auto">
          <a:xfrm>
            <a:off x="3924300" y="6453188"/>
            <a:ext cx="935038"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000">
                <a:solidFill>
                  <a:srgbClr val="83725B"/>
                </a:solidFill>
              </a:defRPr>
            </a:lvl1pPr>
          </a:lstStyle>
          <a:p>
            <a:pPr>
              <a:defRPr/>
            </a:pPr>
            <a:fld id="{3EF87FDB-C346-406C-B203-11B38EB74FA5}" type="slidenum">
              <a:rPr lang="en-ZA"/>
              <a:pPr>
                <a:defRPr/>
              </a:pPr>
              <a:t>‹#›</a:t>
            </a:fld>
            <a:endParaRPr lang="en-ZA"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spd="slow">
    <p:fade/>
  </p:transition>
  <p:timing>
    <p:tnLst>
      <p:par>
        <p:cTn id="1" dur="indefinite" restart="never" nodeType="tmRoot"/>
      </p:par>
    </p:tnLst>
  </p:timing>
  <p:hf hdr="0" ftr="0"/>
  <p:txStyles>
    <p:titleStyle>
      <a:lvl1pPr algn="l" rtl="0" eaLnBrk="0" fontAlgn="base" hangingPunct="0">
        <a:lnSpc>
          <a:spcPct val="85000"/>
        </a:lnSpc>
        <a:spcBef>
          <a:spcPct val="0"/>
        </a:spcBef>
        <a:spcAft>
          <a:spcPct val="0"/>
        </a:spcAft>
        <a:defRPr sz="2400">
          <a:solidFill>
            <a:schemeClr val="bg1"/>
          </a:solidFill>
          <a:latin typeface="+mj-lt"/>
          <a:ea typeface="+mj-ea"/>
          <a:cs typeface="+mj-cs"/>
        </a:defRPr>
      </a:lvl1pPr>
      <a:lvl2pPr algn="l" rtl="0" eaLnBrk="0" fontAlgn="base" hangingPunct="0">
        <a:lnSpc>
          <a:spcPct val="85000"/>
        </a:lnSpc>
        <a:spcBef>
          <a:spcPct val="0"/>
        </a:spcBef>
        <a:spcAft>
          <a:spcPct val="0"/>
        </a:spcAft>
        <a:defRPr sz="2400">
          <a:solidFill>
            <a:schemeClr val="bg1"/>
          </a:solidFill>
          <a:latin typeface="Arial" charset="0"/>
          <a:cs typeface="Arial" charset="0"/>
        </a:defRPr>
      </a:lvl2pPr>
      <a:lvl3pPr algn="l" rtl="0" eaLnBrk="0" fontAlgn="base" hangingPunct="0">
        <a:lnSpc>
          <a:spcPct val="85000"/>
        </a:lnSpc>
        <a:spcBef>
          <a:spcPct val="0"/>
        </a:spcBef>
        <a:spcAft>
          <a:spcPct val="0"/>
        </a:spcAft>
        <a:defRPr sz="2400">
          <a:solidFill>
            <a:schemeClr val="bg1"/>
          </a:solidFill>
          <a:latin typeface="Arial" charset="0"/>
          <a:cs typeface="Arial" charset="0"/>
        </a:defRPr>
      </a:lvl3pPr>
      <a:lvl4pPr algn="l" rtl="0" eaLnBrk="0" fontAlgn="base" hangingPunct="0">
        <a:lnSpc>
          <a:spcPct val="85000"/>
        </a:lnSpc>
        <a:spcBef>
          <a:spcPct val="0"/>
        </a:spcBef>
        <a:spcAft>
          <a:spcPct val="0"/>
        </a:spcAft>
        <a:defRPr sz="2400">
          <a:solidFill>
            <a:schemeClr val="bg1"/>
          </a:solidFill>
          <a:latin typeface="Arial" charset="0"/>
          <a:cs typeface="Arial" charset="0"/>
        </a:defRPr>
      </a:lvl4pPr>
      <a:lvl5pPr algn="l" rtl="0" eaLnBrk="0" fontAlgn="base" hangingPunct="0">
        <a:lnSpc>
          <a:spcPct val="85000"/>
        </a:lnSpc>
        <a:spcBef>
          <a:spcPct val="0"/>
        </a:spcBef>
        <a:spcAft>
          <a:spcPct val="0"/>
        </a:spcAft>
        <a:defRPr sz="2400">
          <a:solidFill>
            <a:schemeClr val="bg1"/>
          </a:solidFill>
          <a:latin typeface="Arial" charset="0"/>
          <a:cs typeface="Arial" charset="0"/>
        </a:defRPr>
      </a:lvl5pPr>
      <a:lvl6pPr marL="457200" algn="l" rtl="0" fontAlgn="base">
        <a:lnSpc>
          <a:spcPct val="85000"/>
        </a:lnSpc>
        <a:spcBef>
          <a:spcPct val="0"/>
        </a:spcBef>
        <a:spcAft>
          <a:spcPct val="0"/>
        </a:spcAft>
        <a:defRPr sz="2400">
          <a:solidFill>
            <a:schemeClr val="bg1"/>
          </a:solidFill>
          <a:latin typeface="Arial" charset="0"/>
          <a:cs typeface="Arial" charset="0"/>
        </a:defRPr>
      </a:lvl6pPr>
      <a:lvl7pPr marL="914400" algn="l" rtl="0" fontAlgn="base">
        <a:lnSpc>
          <a:spcPct val="85000"/>
        </a:lnSpc>
        <a:spcBef>
          <a:spcPct val="0"/>
        </a:spcBef>
        <a:spcAft>
          <a:spcPct val="0"/>
        </a:spcAft>
        <a:defRPr sz="2400">
          <a:solidFill>
            <a:schemeClr val="bg1"/>
          </a:solidFill>
          <a:latin typeface="Arial" charset="0"/>
          <a:cs typeface="Arial" charset="0"/>
        </a:defRPr>
      </a:lvl7pPr>
      <a:lvl8pPr marL="1371600" algn="l" rtl="0" fontAlgn="base">
        <a:lnSpc>
          <a:spcPct val="85000"/>
        </a:lnSpc>
        <a:spcBef>
          <a:spcPct val="0"/>
        </a:spcBef>
        <a:spcAft>
          <a:spcPct val="0"/>
        </a:spcAft>
        <a:defRPr sz="2400">
          <a:solidFill>
            <a:schemeClr val="bg1"/>
          </a:solidFill>
          <a:latin typeface="Arial" charset="0"/>
          <a:cs typeface="Arial" charset="0"/>
        </a:defRPr>
      </a:lvl8pPr>
      <a:lvl9pPr marL="1828800" algn="l" rtl="0" fontAlgn="base">
        <a:lnSpc>
          <a:spcPct val="85000"/>
        </a:lnSpc>
        <a:spcBef>
          <a:spcPct val="0"/>
        </a:spcBef>
        <a:spcAft>
          <a:spcPct val="0"/>
        </a:spcAft>
        <a:defRPr sz="2400">
          <a:solidFill>
            <a:schemeClr val="bg1"/>
          </a:solidFill>
          <a:latin typeface="Arial" charset="0"/>
          <a:cs typeface="Arial" charset="0"/>
        </a:defRPr>
      </a:lvl9pPr>
    </p:titleStyle>
    <p:bodyStyle>
      <a:lvl1pPr marL="266700" indent="-266700" algn="l" rtl="0" eaLnBrk="0" fontAlgn="base" hangingPunct="0">
        <a:lnSpc>
          <a:spcPct val="90000"/>
        </a:lnSpc>
        <a:spcBef>
          <a:spcPct val="100000"/>
        </a:spcBef>
        <a:spcAft>
          <a:spcPct val="0"/>
        </a:spcAft>
        <a:buClr>
          <a:srgbClr val="8C7F6D"/>
        </a:buClr>
        <a:buChar char="•"/>
        <a:defRPr sz="2000">
          <a:solidFill>
            <a:srgbClr val="003896"/>
          </a:solidFill>
          <a:latin typeface="+mn-lt"/>
          <a:ea typeface="+mn-ea"/>
          <a:cs typeface="+mn-cs"/>
        </a:defRPr>
      </a:lvl1pPr>
      <a:lvl2pPr marL="717550" indent="-271463" algn="l" rtl="0" eaLnBrk="0" fontAlgn="base" hangingPunct="0">
        <a:lnSpc>
          <a:spcPct val="90000"/>
        </a:lnSpc>
        <a:spcBef>
          <a:spcPct val="100000"/>
        </a:spcBef>
        <a:spcAft>
          <a:spcPct val="0"/>
        </a:spcAft>
        <a:buClr>
          <a:srgbClr val="8C7F6D"/>
        </a:buClr>
        <a:buChar char="•"/>
        <a:defRPr>
          <a:solidFill>
            <a:srgbClr val="003896"/>
          </a:solidFill>
          <a:latin typeface="+mn-lt"/>
          <a:cs typeface="+mn-cs"/>
        </a:defRPr>
      </a:lvl2pPr>
      <a:lvl3pPr marL="1076325" indent="-179388" algn="l" rtl="0" eaLnBrk="0" fontAlgn="base" hangingPunct="0">
        <a:lnSpc>
          <a:spcPct val="90000"/>
        </a:lnSpc>
        <a:spcBef>
          <a:spcPct val="100000"/>
        </a:spcBef>
        <a:spcAft>
          <a:spcPct val="0"/>
        </a:spcAft>
        <a:buClr>
          <a:srgbClr val="8C7F6D"/>
        </a:buClr>
        <a:buChar char="•"/>
        <a:defRPr sz="1600">
          <a:solidFill>
            <a:srgbClr val="003896"/>
          </a:solidFill>
          <a:latin typeface="+mn-lt"/>
          <a:cs typeface="+mn-cs"/>
        </a:defRPr>
      </a:lvl3pPr>
      <a:lvl4pPr marL="1435100"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4pPr>
      <a:lvl5pPr marL="1793875" indent="-179388" algn="l" rtl="0" eaLnBrk="0" fontAlgn="base" hangingPunct="0">
        <a:lnSpc>
          <a:spcPct val="90000"/>
        </a:lnSpc>
        <a:spcBef>
          <a:spcPct val="100000"/>
        </a:spcBef>
        <a:spcAft>
          <a:spcPct val="0"/>
        </a:spcAft>
        <a:buClr>
          <a:srgbClr val="8C7F6D"/>
        </a:buClr>
        <a:buChar char="•"/>
        <a:defRPr sz="1400">
          <a:solidFill>
            <a:srgbClr val="003896"/>
          </a:solidFill>
          <a:latin typeface="+mn-lt"/>
          <a:cs typeface="+mn-cs"/>
        </a:defRPr>
      </a:lvl5pPr>
      <a:lvl6pPr marL="22510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6pPr>
      <a:lvl7pPr marL="27082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7pPr>
      <a:lvl8pPr marL="31654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8pPr>
      <a:lvl9pPr marL="3622675" indent="-179388" algn="l" rtl="0" fontAlgn="base">
        <a:lnSpc>
          <a:spcPct val="90000"/>
        </a:lnSpc>
        <a:spcBef>
          <a:spcPct val="100000"/>
        </a:spcBef>
        <a:spcAft>
          <a:spcPct val="0"/>
        </a:spcAft>
        <a:buClr>
          <a:srgbClr val="8C7F6D"/>
        </a:buClr>
        <a:buChar char="•"/>
        <a:defRPr sz="1400">
          <a:solidFill>
            <a:srgbClr val="0038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30591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18435" name="Group 162"/>
          <p:cNvGrpSpPr>
            <a:grpSpLocks/>
          </p:cNvGrpSpPr>
          <p:nvPr/>
        </p:nvGrpSpPr>
        <p:grpSpPr bwMode="auto">
          <a:xfrm>
            <a:off x="-4763" y="0"/>
            <a:ext cx="9148763" cy="6858000"/>
            <a:chOff x="-3" y="0"/>
            <a:chExt cx="5763" cy="4320"/>
          </a:xfrm>
        </p:grpSpPr>
        <p:pic>
          <p:nvPicPr>
            <p:cNvPr id="18491" name="Picture 23" descr="d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0"/>
              <a:ext cx="115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92" name="Rectangle 91"/>
            <p:cNvSpPr>
              <a:spLocks noChangeArrowheads="1"/>
            </p:cNvSpPr>
            <p:nvPr/>
          </p:nvSpPr>
          <p:spPr bwMode="auto">
            <a:xfrm>
              <a:off x="-3" y="0"/>
              <a:ext cx="5763"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8493" name="Picture 161" descr="logo 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8" y="326"/>
              <a:ext cx="1352"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436" name="Group 155"/>
          <p:cNvGrpSpPr>
            <a:grpSpLocks/>
          </p:cNvGrpSpPr>
          <p:nvPr/>
        </p:nvGrpSpPr>
        <p:grpSpPr bwMode="auto">
          <a:xfrm>
            <a:off x="257175" y="1201738"/>
            <a:ext cx="2482850" cy="2444750"/>
            <a:chOff x="162" y="757"/>
            <a:chExt cx="1564" cy="1540"/>
          </a:xfrm>
        </p:grpSpPr>
        <p:sp>
          <p:nvSpPr>
            <p:cNvPr id="18486" name="Oval 101"/>
            <p:cNvSpPr>
              <a:spLocks noChangeArrowheads="1"/>
            </p:cNvSpPr>
            <p:nvPr/>
          </p:nvSpPr>
          <p:spPr bwMode="auto">
            <a:xfrm>
              <a:off x="232" y="819"/>
              <a:ext cx="1448" cy="1447"/>
            </a:xfrm>
            <a:prstGeom prst="ellipse">
              <a:avLst/>
            </a:prstGeom>
            <a:solidFill>
              <a:srgbClr val="83725B"/>
            </a:solidFill>
            <a:ln w="9525">
              <a:solidFill>
                <a:srgbClr val="83725B"/>
              </a:solidFill>
              <a:round/>
              <a:headEnd/>
              <a:tailEnd/>
            </a:ln>
          </p:spPr>
          <p:txBody>
            <a:bodyPr/>
            <a:lstStyle/>
            <a:p>
              <a:endParaRPr lang="en-US"/>
            </a:p>
          </p:txBody>
        </p:sp>
        <p:sp>
          <p:nvSpPr>
            <p:cNvPr id="18487" name="Oval 103"/>
            <p:cNvSpPr>
              <a:spLocks noChangeArrowheads="1"/>
            </p:cNvSpPr>
            <p:nvPr/>
          </p:nvSpPr>
          <p:spPr bwMode="auto">
            <a:xfrm>
              <a:off x="217" y="772"/>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8" name="Oval 104"/>
            <p:cNvSpPr>
              <a:spLocks noChangeArrowheads="1"/>
            </p:cNvSpPr>
            <p:nvPr/>
          </p:nvSpPr>
          <p:spPr bwMode="auto">
            <a:xfrm>
              <a:off x="162" y="772"/>
              <a:ext cx="1487"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9" name="Oval 105"/>
            <p:cNvSpPr>
              <a:spLocks noChangeArrowheads="1"/>
            </p:cNvSpPr>
            <p:nvPr/>
          </p:nvSpPr>
          <p:spPr bwMode="auto">
            <a:xfrm>
              <a:off x="240" y="803"/>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90" name="Oval 106"/>
            <p:cNvSpPr>
              <a:spLocks noChangeArrowheads="1"/>
            </p:cNvSpPr>
            <p:nvPr/>
          </p:nvSpPr>
          <p:spPr bwMode="auto">
            <a:xfrm>
              <a:off x="194"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62" name="Oval 102"/>
          <p:cNvSpPr>
            <a:spLocks noChangeArrowheads="1"/>
          </p:cNvSpPr>
          <p:nvPr/>
        </p:nvSpPr>
        <p:spPr bwMode="auto">
          <a:xfrm>
            <a:off x="436563" y="1362075"/>
            <a:ext cx="2162175" cy="2173288"/>
          </a:xfrm>
          <a:prstGeom prst="ellipse">
            <a:avLst/>
          </a:prstGeom>
          <a:blipFill dpi="0" rotWithShape="1">
            <a:blip r:embed="rId4">
              <a:extLst>
                <a:ext uri="{28A0092B-C50C-407E-A947-70E740481C1C}">
                  <a14:useLocalDpi xmlns:a14="http://schemas.microsoft.com/office/drawing/2010/main" val="0"/>
                </a:ext>
              </a:extLst>
            </a:blip>
            <a:srcRect/>
            <a:stretch>
              <a:fillRect t="-166" b="-166"/>
            </a:stretch>
          </a:blipFill>
          <a:ln>
            <a:noFill/>
          </a:ln>
        </p:spPr>
        <p:txBody>
          <a:bodyPr anchor="ctr"/>
          <a:lstStyle/>
          <a:p>
            <a:pPr algn="ctr">
              <a:defRPr/>
            </a:pPr>
            <a:endParaRPr lang="en-ZA" sz="1000" dirty="0"/>
          </a:p>
        </p:txBody>
      </p:sp>
      <p:grpSp>
        <p:nvGrpSpPr>
          <p:cNvPr id="18440" name="Group 156"/>
          <p:cNvGrpSpPr>
            <a:grpSpLocks/>
          </p:cNvGrpSpPr>
          <p:nvPr/>
        </p:nvGrpSpPr>
        <p:grpSpPr bwMode="auto">
          <a:xfrm>
            <a:off x="171450" y="1201738"/>
            <a:ext cx="2643188" cy="2493962"/>
            <a:chOff x="108" y="757"/>
            <a:chExt cx="1665" cy="1571"/>
          </a:xfrm>
        </p:grpSpPr>
        <p:sp>
          <p:nvSpPr>
            <p:cNvPr id="18483" name="Oval 107"/>
            <p:cNvSpPr>
              <a:spLocks noChangeArrowheads="1"/>
            </p:cNvSpPr>
            <p:nvPr/>
          </p:nvSpPr>
          <p:spPr bwMode="auto">
            <a:xfrm>
              <a:off x="279"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4" name="Oval 108"/>
            <p:cNvSpPr>
              <a:spLocks noChangeArrowheads="1"/>
            </p:cNvSpPr>
            <p:nvPr/>
          </p:nvSpPr>
          <p:spPr bwMode="auto">
            <a:xfrm>
              <a:off x="108" y="834"/>
              <a:ext cx="1486" cy="149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5" name="Oval 109"/>
            <p:cNvSpPr>
              <a:spLocks noChangeArrowheads="1"/>
            </p:cNvSpPr>
            <p:nvPr/>
          </p:nvSpPr>
          <p:spPr bwMode="auto">
            <a:xfrm>
              <a:off x="287" y="757"/>
              <a:ext cx="1486" cy="1486"/>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1" name="Group 146"/>
          <p:cNvGrpSpPr>
            <a:grpSpLocks/>
          </p:cNvGrpSpPr>
          <p:nvPr/>
        </p:nvGrpSpPr>
        <p:grpSpPr bwMode="auto">
          <a:xfrm>
            <a:off x="912813" y="620713"/>
            <a:ext cx="1284287" cy="1260475"/>
            <a:chOff x="575" y="391"/>
            <a:chExt cx="809" cy="794"/>
          </a:xfrm>
        </p:grpSpPr>
        <p:sp>
          <p:nvSpPr>
            <p:cNvPr id="18475" name="Oval 147"/>
            <p:cNvSpPr>
              <a:spLocks noChangeArrowheads="1"/>
            </p:cNvSpPr>
            <p:nvPr/>
          </p:nvSpPr>
          <p:spPr bwMode="auto">
            <a:xfrm>
              <a:off x="614" y="422"/>
              <a:ext cx="739" cy="747"/>
            </a:xfrm>
            <a:prstGeom prst="ellipse">
              <a:avLst/>
            </a:prstGeom>
            <a:solidFill>
              <a:srgbClr val="83725B"/>
            </a:solidFill>
            <a:ln w="9525">
              <a:solidFill>
                <a:srgbClr val="83725B"/>
              </a:solidFill>
              <a:miter lim="800000"/>
              <a:headEnd/>
              <a:tailEnd/>
            </a:ln>
          </p:spPr>
          <p:txBody>
            <a:bodyPr/>
            <a:lstStyle/>
            <a:p>
              <a:endParaRPr lang="en-US"/>
            </a:p>
          </p:txBody>
        </p:sp>
        <p:sp>
          <p:nvSpPr>
            <p:cNvPr id="18476" name="Oval 148"/>
            <p:cNvSpPr>
              <a:spLocks noChangeArrowheads="1"/>
            </p:cNvSpPr>
            <p:nvPr/>
          </p:nvSpPr>
          <p:spPr bwMode="auto">
            <a:xfrm>
              <a:off x="629" y="445"/>
              <a:ext cx="708" cy="708"/>
            </a:xfrm>
            <a:prstGeom prst="ellipse">
              <a:avLst/>
            </a:prstGeom>
            <a:solidFill>
              <a:srgbClr val="8C7F6D"/>
            </a:solidFill>
            <a:ln w="9525">
              <a:solidFill>
                <a:srgbClr val="83725B"/>
              </a:solidFill>
              <a:miter lim="800000"/>
              <a:headEnd/>
              <a:tailEnd/>
            </a:ln>
          </p:spPr>
          <p:txBody>
            <a:bodyPr/>
            <a:lstStyle/>
            <a:p>
              <a:endParaRPr lang="en-US"/>
            </a:p>
          </p:txBody>
        </p:sp>
        <p:sp>
          <p:nvSpPr>
            <p:cNvPr id="18477" name="Oval 149"/>
            <p:cNvSpPr>
              <a:spLocks noChangeArrowheads="1"/>
            </p:cNvSpPr>
            <p:nvPr/>
          </p:nvSpPr>
          <p:spPr bwMode="auto">
            <a:xfrm>
              <a:off x="598" y="399"/>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8" name="Oval 150"/>
            <p:cNvSpPr>
              <a:spLocks noChangeArrowheads="1"/>
            </p:cNvSpPr>
            <p:nvPr/>
          </p:nvSpPr>
          <p:spPr bwMode="auto">
            <a:xfrm>
              <a:off x="575" y="399"/>
              <a:ext cx="762"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9" name="Oval 151"/>
            <p:cNvSpPr>
              <a:spLocks noChangeArrowheads="1"/>
            </p:cNvSpPr>
            <p:nvPr/>
          </p:nvSpPr>
          <p:spPr bwMode="auto">
            <a:xfrm>
              <a:off x="614" y="414"/>
              <a:ext cx="770" cy="771"/>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0" name="Oval 152"/>
            <p:cNvSpPr>
              <a:spLocks noChangeArrowheads="1"/>
            </p:cNvSpPr>
            <p:nvPr/>
          </p:nvSpPr>
          <p:spPr bwMode="auto">
            <a:xfrm>
              <a:off x="590" y="391"/>
              <a:ext cx="763"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81" name="Oval 153"/>
            <p:cNvSpPr>
              <a:spLocks noChangeArrowheads="1"/>
            </p:cNvSpPr>
            <p:nvPr/>
          </p:nvSpPr>
          <p:spPr bwMode="auto">
            <a:xfrm>
              <a:off x="629" y="445"/>
              <a:ext cx="708" cy="708"/>
            </a:xfrm>
            <a:prstGeom prst="ellipse">
              <a:avLst/>
            </a:prstGeom>
            <a:solidFill>
              <a:srgbClr val="83725B"/>
            </a:solidFill>
            <a:ln w="9525">
              <a:solidFill>
                <a:srgbClr val="83725B"/>
              </a:solidFill>
              <a:miter lim="800000"/>
              <a:headEnd/>
              <a:tailEnd/>
            </a:ln>
          </p:spPr>
          <p:txBody>
            <a:bodyPr/>
            <a:lstStyle/>
            <a:p>
              <a:endParaRPr lang="en-US"/>
            </a:p>
          </p:txBody>
        </p:sp>
        <p:sp>
          <p:nvSpPr>
            <p:cNvPr id="18482" name="Oval 154"/>
            <p:cNvSpPr>
              <a:spLocks noChangeArrowheads="1"/>
            </p:cNvSpPr>
            <p:nvPr/>
          </p:nvSpPr>
          <p:spPr bwMode="auto">
            <a:xfrm>
              <a:off x="637" y="445"/>
              <a:ext cx="693" cy="693"/>
            </a:xfrm>
            <a:prstGeom prst="ellipse">
              <a:avLst/>
            </a:prstGeom>
            <a:noFill/>
            <a:ln w="0">
              <a:solidFill>
                <a:srgbClr val="83725B"/>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2" name="Oval 118"/>
          <p:cNvSpPr>
            <a:spLocks noChangeArrowheads="1"/>
          </p:cNvSpPr>
          <p:nvPr/>
        </p:nvSpPr>
        <p:spPr bwMode="auto">
          <a:xfrm>
            <a:off x="1004888" y="706438"/>
            <a:ext cx="1111250" cy="1112837"/>
          </a:xfrm>
          <a:prstGeom prst="ellipse">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600"/>
          </a:p>
        </p:txBody>
      </p:sp>
      <p:grpSp>
        <p:nvGrpSpPr>
          <p:cNvPr id="18443" name="Group 145"/>
          <p:cNvGrpSpPr>
            <a:grpSpLocks/>
          </p:cNvGrpSpPr>
          <p:nvPr/>
        </p:nvGrpSpPr>
        <p:grpSpPr bwMode="auto">
          <a:xfrm>
            <a:off x="863600" y="620713"/>
            <a:ext cx="1370013" cy="1284287"/>
            <a:chOff x="544" y="391"/>
            <a:chExt cx="863" cy="809"/>
          </a:xfrm>
        </p:grpSpPr>
        <p:sp>
          <p:nvSpPr>
            <p:cNvPr id="18472" name="Oval 119"/>
            <p:cNvSpPr>
              <a:spLocks noChangeArrowheads="1"/>
            </p:cNvSpPr>
            <p:nvPr/>
          </p:nvSpPr>
          <p:spPr bwMode="auto">
            <a:xfrm>
              <a:off x="637" y="391"/>
              <a:ext cx="770" cy="770"/>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3" name="Oval 120"/>
            <p:cNvSpPr>
              <a:spLocks noChangeArrowheads="1"/>
            </p:cNvSpPr>
            <p:nvPr/>
          </p:nvSpPr>
          <p:spPr bwMode="auto">
            <a:xfrm>
              <a:off x="544" y="438"/>
              <a:ext cx="770"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4" name="Oval 121"/>
            <p:cNvSpPr>
              <a:spLocks noChangeArrowheads="1"/>
            </p:cNvSpPr>
            <p:nvPr/>
          </p:nvSpPr>
          <p:spPr bwMode="auto">
            <a:xfrm>
              <a:off x="637" y="438"/>
              <a:ext cx="763" cy="762"/>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4" name="Group 157"/>
          <p:cNvGrpSpPr>
            <a:grpSpLocks/>
          </p:cNvGrpSpPr>
          <p:nvPr/>
        </p:nvGrpSpPr>
        <p:grpSpPr bwMode="auto">
          <a:xfrm>
            <a:off x="331788" y="3090863"/>
            <a:ext cx="2074862" cy="2038350"/>
            <a:chOff x="209" y="1947"/>
            <a:chExt cx="1307" cy="1284"/>
          </a:xfrm>
        </p:grpSpPr>
        <p:sp>
          <p:nvSpPr>
            <p:cNvPr id="18466" name="Oval 122"/>
            <p:cNvSpPr>
              <a:spLocks noChangeArrowheads="1"/>
            </p:cNvSpPr>
            <p:nvPr/>
          </p:nvSpPr>
          <p:spPr bwMode="auto">
            <a:xfrm>
              <a:off x="264" y="2002"/>
              <a:ext cx="1213" cy="1205"/>
            </a:xfrm>
            <a:prstGeom prst="ellipse">
              <a:avLst/>
            </a:prstGeom>
            <a:solidFill>
              <a:srgbClr val="83725B"/>
            </a:solidFill>
            <a:ln w="9525">
              <a:solidFill>
                <a:srgbClr val="83725B"/>
              </a:solidFill>
              <a:miter lim="800000"/>
              <a:headEnd/>
              <a:tailEnd/>
            </a:ln>
          </p:spPr>
          <p:txBody>
            <a:bodyPr/>
            <a:lstStyle/>
            <a:p>
              <a:endParaRPr lang="en-US"/>
            </a:p>
          </p:txBody>
        </p:sp>
        <p:sp>
          <p:nvSpPr>
            <p:cNvPr id="18467" name="Oval 123"/>
            <p:cNvSpPr>
              <a:spLocks noChangeArrowheads="1"/>
            </p:cNvSpPr>
            <p:nvPr/>
          </p:nvSpPr>
          <p:spPr bwMode="auto">
            <a:xfrm>
              <a:off x="303" y="2033"/>
              <a:ext cx="1135" cy="1143"/>
            </a:xfrm>
            <a:prstGeom prst="ellipse">
              <a:avLst/>
            </a:prstGeom>
            <a:solidFill>
              <a:srgbClr val="83725B"/>
            </a:solidFill>
            <a:ln w="9525">
              <a:solidFill>
                <a:srgbClr val="83725B"/>
              </a:solidFill>
              <a:miter lim="800000"/>
              <a:headEnd/>
              <a:tailEnd/>
            </a:ln>
          </p:spPr>
          <p:txBody>
            <a:bodyPr/>
            <a:lstStyle/>
            <a:p>
              <a:endParaRPr lang="en-US"/>
            </a:p>
          </p:txBody>
        </p:sp>
        <p:sp>
          <p:nvSpPr>
            <p:cNvPr id="18468" name="Oval 124"/>
            <p:cNvSpPr>
              <a:spLocks noChangeArrowheads="1"/>
            </p:cNvSpPr>
            <p:nvPr/>
          </p:nvSpPr>
          <p:spPr bwMode="auto">
            <a:xfrm>
              <a:off x="248" y="1963"/>
              <a:ext cx="1245"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9" name="Oval 125"/>
            <p:cNvSpPr>
              <a:spLocks noChangeArrowheads="1"/>
            </p:cNvSpPr>
            <p:nvPr/>
          </p:nvSpPr>
          <p:spPr bwMode="auto">
            <a:xfrm>
              <a:off x="209" y="1963"/>
              <a:ext cx="1237" cy="124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0" name="Oval 126"/>
            <p:cNvSpPr>
              <a:spLocks noChangeArrowheads="1"/>
            </p:cNvSpPr>
            <p:nvPr/>
          </p:nvSpPr>
          <p:spPr bwMode="auto">
            <a:xfrm>
              <a:off x="271" y="1986"/>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71" name="Oval 127"/>
            <p:cNvSpPr>
              <a:spLocks noChangeArrowheads="1"/>
            </p:cNvSpPr>
            <p:nvPr/>
          </p:nvSpPr>
          <p:spPr bwMode="auto">
            <a:xfrm>
              <a:off x="232"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5" name="Oval 128"/>
          <p:cNvSpPr>
            <a:spLocks noChangeArrowheads="1"/>
          </p:cNvSpPr>
          <p:nvPr/>
        </p:nvSpPr>
        <p:spPr bwMode="auto">
          <a:xfrm>
            <a:off x="482600" y="3227388"/>
            <a:ext cx="1801813" cy="1814512"/>
          </a:xfrm>
          <a:prstGeom prst="ellipse">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lang="en-US" sz="1000">
              <a:solidFill>
                <a:srgbClr val="C0C0C0"/>
              </a:solidFill>
            </a:endParaRPr>
          </a:p>
        </p:txBody>
      </p:sp>
      <p:grpSp>
        <p:nvGrpSpPr>
          <p:cNvPr id="18446" name="Group 158"/>
          <p:cNvGrpSpPr>
            <a:grpSpLocks/>
          </p:cNvGrpSpPr>
          <p:nvPr/>
        </p:nvGrpSpPr>
        <p:grpSpPr bwMode="auto">
          <a:xfrm>
            <a:off x="257175" y="3090863"/>
            <a:ext cx="2211388" cy="2087562"/>
            <a:chOff x="162" y="1947"/>
            <a:chExt cx="1393" cy="1315"/>
          </a:xfrm>
        </p:grpSpPr>
        <p:sp>
          <p:nvSpPr>
            <p:cNvPr id="18463" name="Oval 129"/>
            <p:cNvSpPr>
              <a:spLocks noChangeArrowheads="1"/>
            </p:cNvSpPr>
            <p:nvPr/>
          </p:nvSpPr>
          <p:spPr bwMode="auto">
            <a:xfrm>
              <a:off x="162" y="2017"/>
              <a:ext cx="1238"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4" name="Oval 130"/>
            <p:cNvSpPr>
              <a:spLocks noChangeArrowheads="1"/>
            </p:cNvSpPr>
            <p:nvPr/>
          </p:nvSpPr>
          <p:spPr bwMode="auto">
            <a:xfrm>
              <a:off x="310" y="1947"/>
              <a:ext cx="1245"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5" name="Oval 131"/>
            <p:cNvSpPr>
              <a:spLocks noChangeArrowheads="1"/>
            </p:cNvSpPr>
            <p:nvPr/>
          </p:nvSpPr>
          <p:spPr bwMode="auto">
            <a:xfrm>
              <a:off x="303" y="2017"/>
              <a:ext cx="1244" cy="124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8447" name="Group 159"/>
          <p:cNvGrpSpPr>
            <a:grpSpLocks/>
          </p:cNvGrpSpPr>
          <p:nvPr/>
        </p:nvGrpSpPr>
        <p:grpSpPr bwMode="auto">
          <a:xfrm>
            <a:off x="900113" y="4684713"/>
            <a:ext cx="1717675" cy="1692275"/>
            <a:chOff x="567" y="2951"/>
            <a:chExt cx="1082" cy="1066"/>
          </a:xfrm>
        </p:grpSpPr>
        <p:sp>
          <p:nvSpPr>
            <p:cNvPr id="18457" name="Oval 132"/>
            <p:cNvSpPr>
              <a:spLocks noChangeArrowheads="1"/>
            </p:cNvSpPr>
            <p:nvPr/>
          </p:nvSpPr>
          <p:spPr bwMode="auto">
            <a:xfrm>
              <a:off x="614" y="2990"/>
              <a:ext cx="1003" cy="1011"/>
            </a:xfrm>
            <a:prstGeom prst="ellipse">
              <a:avLst/>
            </a:prstGeom>
            <a:solidFill>
              <a:srgbClr val="83725B"/>
            </a:solidFill>
            <a:ln w="9525">
              <a:solidFill>
                <a:srgbClr val="83725B"/>
              </a:solidFill>
              <a:miter lim="800000"/>
              <a:headEnd/>
              <a:tailEnd/>
            </a:ln>
          </p:spPr>
          <p:txBody>
            <a:bodyPr/>
            <a:lstStyle/>
            <a:p>
              <a:endParaRPr lang="en-US"/>
            </a:p>
          </p:txBody>
        </p:sp>
        <p:sp>
          <p:nvSpPr>
            <p:cNvPr id="18458" name="Oval 133"/>
            <p:cNvSpPr>
              <a:spLocks noChangeArrowheads="1"/>
            </p:cNvSpPr>
            <p:nvPr/>
          </p:nvSpPr>
          <p:spPr bwMode="auto">
            <a:xfrm>
              <a:off x="645" y="3021"/>
              <a:ext cx="941" cy="949"/>
            </a:xfrm>
            <a:prstGeom prst="ellipse">
              <a:avLst/>
            </a:prstGeom>
            <a:solidFill>
              <a:srgbClr val="83725B"/>
            </a:solidFill>
            <a:ln w="9525">
              <a:solidFill>
                <a:srgbClr val="83725B"/>
              </a:solidFill>
              <a:miter lim="800000"/>
              <a:headEnd/>
              <a:tailEnd/>
            </a:ln>
          </p:spPr>
          <p:txBody>
            <a:bodyPr/>
            <a:lstStyle/>
            <a:p>
              <a:endParaRPr lang="en-US"/>
            </a:p>
          </p:txBody>
        </p:sp>
        <p:sp>
          <p:nvSpPr>
            <p:cNvPr id="18459" name="Oval 134"/>
            <p:cNvSpPr>
              <a:spLocks noChangeArrowheads="1"/>
            </p:cNvSpPr>
            <p:nvPr/>
          </p:nvSpPr>
          <p:spPr bwMode="auto">
            <a:xfrm>
              <a:off x="598" y="2959"/>
              <a:ext cx="1035"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0" name="Oval 135"/>
            <p:cNvSpPr>
              <a:spLocks noChangeArrowheads="1"/>
            </p:cNvSpPr>
            <p:nvPr/>
          </p:nvSpPr>
          <p:spPr bwMode="auto">
            <a:xfrm>
              <a:off x="567" y="2959"/>
              <a:ext cx="1027" cy="1034"/>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1" name="Oval 136"/>
            <p:cNvSpPr>
              <a:spLocks noChangeArrowheads="1"/>
            </p:cNvSpPr>
            <p:nvPr/>
          </p:nvSpPr>
          <p:spPr bwMode="auto">
            <a:xfrm>
              <a:off x="622" y="2982"/>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62" name="Oval 137"/>
            <p:cNvSpPr>
              <a:spLocks noChangeArrowheads="1"/>
            </p:cNvSpPr>
            <p:nvPr/>
          </p:nvSpPr>
          <p:spPr bwMode="auto">
            <a:xfrm>
              <a:off x="583" y="2951"/>
              <a:ext cx="1034"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9471" name="Oval 138"/>
          <p:cNvSpPr>
            <a:spLocks noChangeArrowheads="1"/>
          </p:cNvSpPr>
          <p:nvPr/>
        </p:nvSpPr>
        <p:spPr bwMode="auto">
          <a:xfrm>
            <a:off x="1014413" y="4791075"/>
            <a:ext cx="1506537" cy="1519238"/>
          </a:xfrm>
          <a:prstGeom prst="ellipse">
            <a:avLst/>
          </a:prstGeom>
          <a:blipFill dpi="0" rotWithShape="1">
            <a:blip r:embed="rId7">
              <a:extLst>
                <a:ext uri="{28A0092B-C50C-407E-A947-70E740481C1C}">
                  <a14:useLocalDpi xmlns:a14="http://schemas.microsoft.com/office/drawing/2010/main" val="0"/>
                </a:ext>
              </a:extLst>
            </a:blip>
            <a:srcRect/>
            <a:stretch>
              <a:fillRect l="-219" r="-219"/>
            </a:stretch>
          </a:blipFill>
          <a:ln>
            <a:noFill/>
          </a:ln>
        </p:spPr>
        <p:txBody>
          <a:bodyPr anchor="ctr"/>
          <a:lstStyle/>
          <a:p>
            <a:pPr algn="ctr">
              <a:defRPr/>
            </a:pPr>
            <a:endParaRPr lang="en-ZA" sz="900" dirty="0">
              <a:solidFill>
                <a:srgbClr val="C0C0C0"/>
              </a:solidFill>
            </a:endParaRPr>
          </a:p>
        </p:txBody>
      </p:sp>
      <p:grpSp>
        <p:nvGrpSpPr>
          <p:cNvPr id="18451" name="Group 160"/>
          <p:cNvGrpSpPr>
            <a:grpSpLocks/>
          </p:cNvGrpSpPr>
          <p:nvPr/>
        </p:nvGrpSpPr>
        <p:grpSpPr bwMode="auto">
          <a:xfrm>
            <a:off x="838200" y="4684713"/>
            <a:ext cx="1828800" cy="1728787"/>
            <a:chOff x="528" y="2951"/>
            <a:chExt cx="1152" cy="1089"/>
          </a:xfrm>
        </p:grpSpPr>
        <p:sp>
          <p:nvSpPr>
            <p:cNvPr id="18454" name="Oval 139"/>
            <p:cNvSpPr>
              <a:spLocks noChangeArrowheads="1"/>
            </p:cNvSpPr>
            <p:nvPr/>
          </p:nvSpPr>
          <p:spPr bwMode="auto">
            <a:xfrm>
              <a:off x="528" y="3005"/>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5" name="Oval 140"/>
            <p:cNvSpPr>
              <a:spLocks noChangeArrowheads="1"/>
            </p:cNvSpPr>
            <p:nvPr/>
          </p:nvSpPr>
          <p:spPr bwMode="auto">
            <a:xfrm>
              <a:off x="645" y="3005"/>
              <a:ext cx="1035"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56" name="Oval 141"/>
            <p:cNvSpPr>
              <a:spLocks noChangeArrowheads="1"/>
            </p:cNvSpPr>
            <p:nvPr/>
          </p:nvSpPr>
          <p:spPr bwMode="auto">
            <a:xfrm>
              <a:off x="653" y="2951"/>
              <a:ext cx="1027" cy="1035"/>
            </a:xfrm>
            <a:prstGeom prst="ellipse">
              <a:avLst/>
            </a:prstGeom>
            <a:noFill/>
            <a:ln w="9525">
              <a:solidFill>
                <a:srgbClr val="83725B"/>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52" name="Rectangle 2"/>
          <p:cNvSpPr>
            <a:spLocks noGrp="1" noChangeArrowheads="1"/>
          </p:cNvSpPr>
          <p:nvPr>
            <p:ph type="ctrTitle"/>
          </p:nvPr>
        </p:nvSpPr>
        <p:spPr>
          <a:xfrm>
            <a:off x="2814639" y="3271838"/>
            <a:ext cx="5966744" cy="676275"/>
          </a:xfrm>
        </p:spPr>
        <p:txBody>
          <a:bodyPr/>
          <a:lstStyle/>
          <a:p>
            <a:pPr eaLnBrk="1" hangingPunct="1"/>
            <a:r>
              <a:rPr lang="en-US" sz="3200" b="1" dirty="0" err="1" smtClean="0"/>
              <a:t>FreeCAD</a:t>
            </a:r>
            <a:r>
              <a:rPr lang="en-US" sz="3200" b="1" dirty="0" smtClean="0"/>
              <a:t> Basic Setup Tutorial</a:t>
            </a:r>
          </a:p>
        </p:txBody>
      </p:sp>
      <p:sp>
        <p:nvSpPr>
          <p:cNvPr id="18453" name="Rectangle 3"/>
          <p:cNvSpPr>
            <a:spLocks noGrp="1" noChangeArrowheads="1"/>
          </p:cNvSpPr>
          <p:nvPr>
            <p:ph type="subTitle" idx="1"/>
          </p:nvPr>
        </p:nvSpPr>
        <p:spPr>
          <a:xfrm>
            <a:off x="2797438" y="3982416"/>
            <a:ext cx="5545137" cy="2220913"/>
          </a:xfrm>
        </p:spPr>
        <p:txBody>
          <a:bodyPr/>
          <a:lstStyle/>
          <a:p>
            <a:pPr eaLnBrk="1" hangingPunct="1"/>
            <a:r>
              <a:rPr lang="en-US" i="1" dirty="0" smtClean="0"/>
              <a:t>Written by Stefan van der Walt</a:t>
            </a:r>
          </a:p>
          <a:p>
            <a:pPr eaLnBrk="1" hangingPunct="1">
              <a:lnSpc>
                <a:spcPct val="100000"/>
              </a:lnSpc>
              <a:spcBef>
                <a:spcPts val="0"/>
              </a:spcBef>
            </a:pPr>
            <a:r>
              <a:rPr lang="en-US" dirty="0" smtClean="0"/>
              <a:t>04/04/2016</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10</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smtClean="0"/>
              <a:t>backlight color:</a:t>
            </a:r>
            <a:endParaRPr lang="en-US" sz="1600" b="1" dirty="0" smtClean="0"/>
          </a:p>
          <a:p>
            <a:pPr algn="just" eaLnBrk="1" hangingPunct="1"/>
            <a:r>
              <a:rPr lang="en-US" sz="1600" dirty="0" smtClean="0"/>
              <a:t>When creating a results pipeline and displaying your FEM results, the results will by default seem as if there is a problem with your display driver. Since the results’ </a:t>
            </a:r>
            <a:r>
              <a:rPr lang="en-US" sz="1600" dirty="0" err="1" smtClean="0"/>
              <a:t>colour</a:t>
            </a:r>
            <a:r>
              <a:rPr lang="en-US" sz="1600" dirty="0" smtClean="0"/>
              <a:t> gradient should be superimposed on the CAD model, the results with only a black silhouette may seem like an error. It is not. It is just because a backlight is not defined yet. The pictures on the right demonstrate the difference</a:t>
            </a:r>
            <a:r>
              <a:rPr lang="en-US" sz="1600" dirty="0"/>
              <a:t> </a:t>
            </a:r>
            <a:r>
              <a:rPr lang="en-US" sz="1600" dirty="0" smtClean="0"/>
              <a:t>between activating and deactivating the backlight color.</a:t>
            </a:r>
            <a:endParaRPr lang="en-US" sz="1600" dirty="0" smtClean="0"/>
          </a:p>
          <a:p>
            <a:pPr algn="just" eaLnBrk="1" hangingPunct="1"/>
            <a:r>
              <a:rPr lang="en-US" sz="1600" dirty="0" smtClean="0"/>
              <a:t>NB: This doesn’t influence the display of the normal results     , only the display when creating a results pipeline (which uses VTK)                     .</a:t>
            </a:r>
          </a:p>
          <a:p>
            <a:pPr algn="just" eaLnBrk="1" hangingPunct="1"/>
            <a:r>
              <a:rPr lang="en-US" sz="1600" dirty="0" smtClean="0"/>
              <a:t>A </a:t>
            </a:r>
            <a:r>
              <a:rPr lang="en-US" sz="1600" dirty="0"/>
              <a:t>model doesn’t need to be open to apply this changes.  There will just be fewer </a:t>
            </a:r>
            <a:r>
              <a:rPr lang="en-US" sz="1600" dirty="0" smtClean="0"/>
              <a:t>icons </a:t>
            </a:r>
            <a:r>
              <a:rPr lang="en-US" sz="1600" dirty="0"/>
              <a:t>available in the “Preferences” window (e.g. the “FEM” icon won’t be there, as well as a few other icons.)</a:t>
            </a:r>
          </a:p>
          <a:p>
            <a:pPr algn="just" eaLnBrk="1" hangingPunct="1"/>
            <a:endParaRPr lang="en-US" sz="1600" dirty="0" smtClean="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1884" y="2009572"/>
            <a:ext cx="3276318"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84" y="4005064"/>
            <a:ext cx="3276318" cy="1407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9023"/>
          <a:stretch/>
        </p:blipFill>
        <p:spPr bwMode="auto">
          <a:xfrm>
            <a:off x="2060736" y="4587944"/>
            <a:ext cx="187491" cy="241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0001" y="4838137"/>
            <a:ext cx="1152126" cy="21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0487499"/>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11</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smtClean="0"/>
              <a:t>backlight color:</a:t>
            </a:r>
            <a:endParaRPr lang="en-US" sz="1600" b="1" dirty="0" smtClean="0"/>
          </a:p>
          <a:p>
            <a:pPr algn="just" eaLnBrk="1" hangingPunct="1"/>
            <a:r>
              <a:rPr lang="en-US" sz="1600" dirty="0" smtClean="0"/>
              <a:t>At the top menu, go to “Edit” and select “Preferences”.</a:t>
            </a:r>
          </a:p>
          <a:p>
            <a:pPr algn="just" eaLnBrk="1" hangingPunct="1"/>
            <a:r>
              <a:rPr lang="en-US" sz="1600" dirty="0" smtClean="0"/>
              <a:t>When the “Preferences” window pops up, click on the “Display” icon on the left and click in the box next to “Enable backlight color”. A tick mark should appear inside the box to indicate that the box is activated. You can later play with the color and intensity settings to suit your needs.</a:t>
            </a:r>
          </a:p>
          <a:p>
            <a:pPr algn="just" eaLnBrk="1" hangingPunct="1"/>
            <a:r>
              <a:rPr lang="en-US" sz="1600" dirty="0" smtClean="0"/>
              <a:t>Click on “Apply” to apply the changes. </a:t>
            </a:r>
          </a:p>
          <a:p>
            <a:pPr algn="just" eaLnBrk="1" hangingPunct="1"/>
            <a:r>
              <a:rPr lang="en-US" sz="1600" dirty="0" smtClean="0"/>
              <a:t>Click on “OK” to close the “Preferences” window.</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265" y="1268760"/>
            <a:ext cx="1440160" cy="21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6265" y="3645024"/>
            <a:ext cx="2198188" cy="276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8058950"/>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Almost all computers these days have multicore processors which can each process multiple threads. In order to </a:t>
            </a:r>
            <a:r>
              <a:rPr lang="en-US" sz="1600" dirty="0" err="1" smtClean="0"/>
              <a:t>utilise</a:t>
            </a:r>
            <a:r>
              <a:rPr lang="en-US" sz="1600" dirty="0" smtClean="0"/>
              <a:t> the maximum potential of our computers when solving FEM analyses with </a:t>
            </a:r>
            <a:r>
              <a:rPr lang="en-US" sz="1600" dirty="0" err="1" smtClean="0"/>
              <a:t>Calculix</a:t>
            </a:r>
            <a:r>
              <a:rPr lang="en-US" sz="1600" dirty="0" smtClean="0"/>
              <a:t>, we need to incorporate multicore processing.</a:t>
            </a:r>
          </a:p>
          <a:p>
            <a:pPr algn="just" eaLnBrk="1" hangingPunct="1"/>
            <a:r>
              <a:rPr lang="en-US" sz="1600" dirty="0" smtClean="0"/>
              <a:t>We are going to add an environmental variable to the Windows system which will fix the maximum number of threads used for system processes. This will allow the </a:t>
            </a:r>
            <a:r>
              <a:rPr lang="en-US" sz="1600" dirty="0" err="1" smtClean="0"/>
              <a:t>Calculix</a:t>
            </a:r>
            <a:r>
              <a:rPr lang="en-US" sz="1600" dirty="0" smtClean="0"/>
              <a:t> solver to </a:t>
            </a:r>
            <a:r>
              <a:rPr lang="en-US" sz="1600" dirty="0" err="1" smtClean="0"/>
              <a:t>utilise</a:t>
            </a:r>
            <a:r>
              <a:rPr lang="en-US" sz="1600" dirty="0" smtClean="0"/>
              <a:t> more than just one processor in its solution calculation.</a:t>
            </a:r>
            <a:endParaRPr lang="en-US" sz="1600" dirty="0"/>
          </a:p>
        </p:txBody>
      </p:sp>
    </p:spTree>
    <p:extLst>
      <p:ext uri="{BB962C8B-B14F-4D97-AF65-F5344CB8AC3E}">
        <p14:creationId xmlns:p14="http://schemas.microsoft.com/office/powerpoint/2010/main" val="1778136076"/>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The first step will be to determine the amount of processors that your system have. To do this, press </a:t>
            </a:r>
            <a:r>
              <a:rPr lang="en-US" sz="1600" dirty="0" err="1" smtClean="0"/>
              <a:t>ctrl+alt+del</a:t>
            </a:r>
            <a:r>
              <a:rPr lang="en-US" sz="1600" dirty="0" smtClean="0"/>
              <a:t> simultaneously and click on “start task manager”. Navigate to the “Performance” tab at the top.</a:t>
            </a:r>
          </a:p>
          <a:p>
            <a:pPr algn="just" eaLnBrk="1" hangingPunct="1"/>
            <a:r>
              <a:rPr lang="en-US" sz="1600" dirty="0" smtClean="0"/>
              <a:t>You will see the number of cores your computer has by counting the number of boxes under “CPU Usage History”. In the example there is four.</a:t>
            </a:r>
          </a:p>
          <a:p>
            <a:pPr algn="just" eaLnBrk="1" hangingPunct="1"/>
            <a:r>
              <a:rPr lang="en-US" sz="1600" dirty="0" smtClean="0"/>
              <a:t>After you’ve counted the number of cores, you can close the “Windows Task Manager” window.</a:t>
            </a: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52120" y="1412776"/>
            <a:ext cx="2973416" cy="2439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8843000"/>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First of all, close </a:t>
            </a:r>
            <a:r>
              <a:rPr lang="en-US" sz="1600" dirty="0" err="1" smtClean="0"/>
              <a:t>FreeCAD</a:t>
            </a:r>
            <a:r>
              <a:rPr lang="en-US" sz="1600" dirty="0"/>
              <a:t>.</a:t>
            </a:r>
            <a:endParaRPr lang="en-US" sz="1600" dirty="0" smtClean="0"/>
          </a:p>
          <a:p>
            <a:pPr algn="just" eaLnBrk="1" hangingPunct="1"/>
            <a:r>
              <a:rPr lang="en-US" sz="1600" dirty="0" smtClean="0"/>
              <a:t>The next step will be to physically add the environmental variable. Open “Control Panel”. If you don’t know where it is located, just click on the start button and type “Control Panel” in the search box at the bottom.</a:t>
            </a:r>
          </a:p>
          <a:p>
            <a:pPr algn="just" eaLnBrk="1" hangingPunct="1"/>
            <a:r>
              <a:rPr lang="en-US" sz="1600" dirty="0" smtClean="0"/>
              <a:t>Click on “System and Security”.</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3550" y="1412776"/>
            <a:ext cx="194310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43549" y="4149080"/>
            <a:ext cx="3080629" cy="1440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698484"/>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Click on “System”.</a:t>
            </a:r>
          </a:p>
          <a:p>
            <a:pPr algn="just" eaLnBrk="1" hangingPunct="1"/>
            <a:r>
              <a:rPr lang="en-US" sz="1600" dirty="0" smtClean="0"/>
              <a:t>Click on “Advanced system settings” on the left.</a:t>
            </a:r>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1484784"/>
            <a:ext cx="3087196" cy="2026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4070283"/>
            <a:ext cx="3087196" cy="1865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592072"/>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Click on “System”.</a:t>
            </a:r>
          </a:p>
          <a:p>
            <a:pPr algn="just" eaLnBrk="1" hangingPunct="1"/>
            <a:r>
              <a:rPr lang="en-US" sz="1600" dirty="0" smtClean="0"/>
              <a:t>Click on “Advanced system settings” on the left. A System Properties window should pop up.</a:t>
            </a:r>
          </a:p>
          <a:p>
            <a:pPr algn="just" eaLnBrk="1" hangingPunct="1"/>
            <a:r>
              <a:rPr lang="en-US" sz="1600" dirty="0" smtClean="0"/>
              <a:t>Click on “Environmental Variables…” on the bottom right-hand side. Another window opens up.</a:t>
            </a:r>
          </a:p>
          <a:p>
            <a:pPr algn="just" eaLnBrk="1" hangingPunct="1"/>
            <a:r>
              <a:rPr lang="en-US" sz="1600" dirty="0" smtClean="0"/>
              <a:t>Under System variables, click “New”.</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9" y="1412777"/>
            <a:ext cx="2253301"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9566" y="3933057"/>
            <a:ext cx="2247864" cy="2505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9490528"/>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17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Adding Environmental Variable</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Adding the Environmental variable for Maximum number of threads:</a:t>
            </a:r>
          </a:p>
          <a:p>
            <a:pPr algn="just" eaLnBrk="1" hangingPunct="1"/>
            <a:r>
              <a:rPr lang="en-US" sz="1600" dirty="0" smtClean="0"/>
              <a:t>Now  type in the variable name box: OMP_NUM_THREADS</a:t>
            </a:r>
          </a:p>
          <a:p>
            <a:pPr algn="just" eaLnBrk="1" hangingPunct="1"/>
            <a:r>
              <a:rPr lang="en-US" sz="1600" dirty="0" smtClean="0"/>
              <a:t>And type in the variable value the number of cores that you counted earlier.</a:t>
            </a:r>
          </a:p>
          <a:p>
            <a:pPr algn="just" eaLnBrk="1" hangingPunct="1"/>
            <a:r>
              <a:rPr lang="en-US" sz="1600" dirty="0" smtClean="0"/>
              <a:t>Click “OK” to close the “Edit System Variable” window.</a:t>
            </a:r>
          </a:p>
          <a:p>
            <a:pPr algn="just" eaLnBrk="1" hangingPunct="1"/>
            <a:r>
              <a:rPr lang="en-US" sz="1600" dirty="0" smtClean="0"/>
              <a:t>Click “OK” to close the “Environmental Variables” window.</a:t>
            </a:r>
          </a:p>
          <a:p>
            <a:pPr algn="just" eaLnBrk="1" hangingPunct="1"/>
            <a:r>
              <a:rPr lang="en-US" sz="1600" dirty="0" smtClean="0"/>
              <a:t>Click “OK” to close the “System Properties” window.</a:t>
            </a:r>
          </a:p>
          <a:p>
            <a:pPr algn="just" eaLnBrk="1" hangingPunct="1"/>
            <a:r>
              <a:rPr lang="en-US" sz="1600" dirty="0" smtClean="0"/>
              <a:t>Close “Control Panel”.</a:t>
            </a:r>
          </a:p>
          <a:p>
            <a:pPr algn="just" eaLnBrk="1" hangingPunct="1"/>
            <a:endParaRPr lang="en-US" sz="1600"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268760"/>
            <a:ext cx="3159191"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9962532"/>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3851920" y="3271838"/>
            <a:ext cx="5545137" cy="676275"/>
          </a:xfrm>
        </p:spPr>
        <p:txBody>
          <a:bodyPr/>
          <a:lstStyle/>
          <a:p>
            <a:pPr eaLnBrk="1" hangingPunct="1"/>
            <a:r>
              <a:rPr lang="en-US" sz="4000" dirty="0" smtClean="0"/>
              <a:t>END</a:t>
            </a:r>
          </a:p>
        </p:txBody>
      </p:sp>
      <p:pic>
        <p:nvPicPr>
          <p:cNvPr id="28676" name="Picture 5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6213475"/>
            <a:ext cx="31972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2</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Introduction</a:t>
            </a:r>
          </a:p>
        </p:txBody>
      </p:sp>
      <p:sp>
        <p:nvSpPr>
          <p:cNvPr id="19461" name="Rectangle 3"/>
          <p:cNvSpPr>
            <a:spLocks noGrp="1" noChangeArrowheads="1"/>
          </p:cNvSpPr>
          <p:nvPr>
            <p:ph type="body" idx="1"/>
          </p:nvPr>
        </p:nvSpPr>
        <p:spPr>
          <a:xfrm>
            <a:off x="251520" y="1124744"/>
            <a:ext cx="8496944" cy="5045075"/>
          </a:xfrm>
        </p:spPr>
        <p:txBody>
          <a:bodyPr/>
          <a:lstStyle/>
          <a:p>
            <a:pPr marL="0" indent="0" eaLnBrk="1" hangingPunct="1">
              <a:buFontTx/>
              <a:buNone/>
              <a:defRPr/>
            </a:pPr>
            <a:r>
              <a:rPr lang="en-US" sz="1800" b="1" dirty="0"/>
              <a:t>Background</a:t>
            </a:r>
            <a:r>
              <a:rPr lang="en-US" sz="1800" dirty="0"/>
              <a:t>:</a:t>
            </a:r>
          </a:p>
          <a:p>
            <a:pPr eaLnBrk="1" hangingPunct="1">
              <a:defRPr/>
            </a:pPr>
            <a:r>
              <a:rPr lang="en-US" sz="1800" dirty="0"/>
              <a:t>This </a:t>
            </a:r>
            <a:r>
              <a:rPr lang="en-US" sz="1800" dirty="0" smtClean="0"/>
              <a:t>tutorial </a:t>
            </a:r>
            <a:r>
              <a:rPr lang="en-US" sz="1800" dirty="0"/>
              <a:t>assumes no prior experience to the </a:t>
            </a:r>
            <a:r>
              <a:rPr lang="en-US" sz="1800" dirty="0" err="1"/>
              <a:t>FreeCAD</a:t>
            </a:r>
            <a:r>
              <a:rPr lang="en-US" sz="1800" dirty="0"/>
              <a:t> modeling environment.</a:t>
            </a:r>
          </a:p>
          <a:p>
            <a:pPr marL="0" indent="0" eaLnBrk="1" hangingPunct="1">
              <a:buFontTx/>
              <a:buNone/>
              <a:defRPr/>
            </a:pPr>
            <a:endParaRPr lang="en-US" sz="1800" dirty="0"/>
          </a:p>
          <a:p>
            <a:pPr marL="0" indent="0" eaLnBrk="1" hangingPunct="1">
              <a:buFontTx/>
              <a:buNone/>
              <a:defRPr/>
            </a:pPr>
            <a:r>
              <a:rPr lang="en-US" sz="1800" b="1" dirty="0"/>
              <a:t>Objectives</a:t>
            </a:r>
            <a:r>
              <a:rPr lang="en-US" sz="1800" dirty="0"/>
              <a:t>:</a:t>
            </a:r>
          </a:p>
          <a:p>
            <a:pPr eaLnBrk="1" hangingPunct="1">
              <a:defRPr/>
            </a:pPr>
            <a:r>
              <a:rPr lang="en-US" sz="1800" dirty="0" smtClean="0"/>
              <a:t>Extract the </a:t>
            </a:r>
            <a:r>
              <a:rPr lang="en-US" sz="1800" dirty="0" err="1" smtClean="0"/>
              <a:t>FreeCAD</a:t>
            </a:r>
            <a:r>
              <a:rPr lang="en-US" sz="1800" dirty="0" smtClean="0"/>
              <a:t> folder to a chosen directory</a:t>
            </a:r>
          </a:p>
          <a:p>
            <a:pPr eaLnBrk="1" hangingPunct="1">
              <a:defRPr/>
            </a:pPr>
            <a:r>
              <a:rPr lang="en-US" sz="1800" dirty="0" smtClean="0"/>
              <a:t>Locating the executable file</a:t>
            </a:r>
            <a:endParaRPr lang="en-US" sz="1800" dirty="0"/>
          </a:p>
          <a:p>
            <a:pPr eaLnBrk="1" hangingPunct="1">
              <a:defRPr/>
            </a:pPr>
            <a:r>
              <a:rPr lang="en-US" sz="1800" dirty="0" smtClean="0"/>
              <a:t>Changing the preferences</a:t>
            </a:r>
          </a:p>
          <a:p>
            <a:pPr eaLnBrk="1" hangingPunct="1">
              <a:defRPr/>
            </a:pPr>
            <a:r>
              <a:rPr lang="en-US" sz="1800" dirty="0"/>
              <a:t>Add environmental variable for multi-threaded </a:t>
            </a:r>
            <a:r>
              <a:rPr lang="en-US" sz="1800" dirty="0" smtClean="0"/>
              <a:t>solver</a:t>
            </a:r>
            <a:endParaRPr lang="en-US" sz="1800" dirty="0"/>
          </a:p>
        </p:txBody>
      </p:sp>
    </p:spTree>
    <p:extLst>
      <p:ext uri="{BB962C8B-B14F-4D97-AF65-F5344CB8AC3E}">
        <p14:creationId xmlns:p14="http://schemas.microsoft.com/office/powerpoint/2010/main" val="3754505429"/>
      </p:ext>
    </p:extLst>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3</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Extracting the zipped file</a:t>
            </a:r>
          </a:p>
        </p:txBody>
      </p:sp>
      <p:sp>
        <p:nvSpPr>
          <p:cNvPr id="19461" name="Rectangle 3"/>
          <p:cNvSpPr>
            <a:spLocks noGrp="1" noChangeArrowheads="1"/>
          </p:cNvSpPr>
          <p:nvPr>
            <p:ph type="body" idx="1"/>
          </p:nvPr>
        </p:nvSpPr>
        <p:spPr>
          <a:xfrm>
            <a:off x="251520" y="1436688"/>
            <a:ext cx="4331195" cy="5045075"/>
          </a:xfrm>
        </p:spPr>
        <p:txBody>
          <a:bodyPr/>
          <a:lstStyle/>
          <a:p>
            <a:pPr marL="0" indent="0" algn="just" eaLnBrk="1" hangingPunct="1">
              <a:buNone/>
            </a:pPr>
            <a:r>
              <a:rPr lang="en-US" sz="1600" b="1" dirty="0" smtClean="0"/>
              <a:t>Extracting the zipped file:</a:t>
            </a:r>
          </a:p>
          <a:p>
            <a:pPr algn="just" eaLnBrk="1" hangingPunct="1"/>
            <a:r>
              <a:rPr lang="en-US" sz="1600" dirty="0" smtClean="0"/>
              <a:t>After installing the program “7zip”, you can extract </a:t>
            </a:r>
            <a:r>
              <a:rPr lang="en-US" sz="1600" dirty="0"/>
              <a:t>the </a:t>
            </a:r>
            <a:r>
              <a:rPr lang="en-US" sz="1600" dirty="0" smtClean="0"/>
              <a:t>“FreeCADwin64.7z” file by right-clicking on it and selecting the appropriate option from the 7-Zip submenu.</a:t>
            </a:r>
          </a:p>
          <a:p>
            <a:pPr algn="just" eaLnBrk="1" hangingPunct="1"/>
            <a:r>
              <a:rPr lang="en-US" sz="1600" dirty="0" smtClean="0"/>
              <a:t>By selecting the option “Extract files…”, you can select the directory to which it will extract.</a:t>
            </a:r>
          </a:p>
          <a:p>
            <a:pPr algn="just" eaLnBrk="1" hangingPunct="1"/>
            <a:r>
              <a:rPr lang="en-US" sz="1600" dirty="0" smtClean="0"/>
              <a:t>By selecting the “Extract Here” option, it will extract at the same location as the 7zip-file.</a:t>
            </a:r>
            <a:endParaRPr lang="en-US" sz="1600" dirty="0"/>
          </a:p>
          <a:p>
            <a:pPr algn="just" eaLnBrk="1" hangingPunct="1"/>
            <a:r>
              <a:rPr lang="en-US" sz="1600" dirty="0" smtClean="0"/>
              <a:t>Extract to the location of your choice.</a:t>
            </a:r>
            <a:endParaRPr lang="en-US" sz="16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259" y="1983581"/>
            <a:ext cx="3836369" cy="3533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4</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Locating the Executable File</a:t>
            </a:r>
          </a:p>
        </p:txBody>
      </p:sp>
      <p:sp>
        <p:nvSpPr>
          <p:cNvPr id="19461" name="Rectangle 3"/>
          <p:cNvSpPr>
            <a:spLocks noGrp="1" noChangeArrowheads="1"/>
          </p:cNvSpPr>
          <p:nvPr>
            <p:ph type="body" idx="1"/>
          </p:nvPr>
        </p:nvSpPr>
        <p:spPr>
          <a:xfrm>
            <a:off x="282337" y="980728"/>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Locating the executable file:</a:t>
            </a:r>
          </a:p>
          <a:p>
            <a:pPr algn="just" eaLnBrk="1" hangingPunct="1"/>
            <a:r>
              <a:rPr lang="en-US" sz="1600" dirty="0" smtClean="0"/>
              <a:t>Once the file is extracted to the location of your choice, navigate to that location. You will see a folder named “FreeCADwin64” (or the name that you chose to give it). Open it.</a:t>
            </a:r>
          </a:p>
          <a:p>
            <a:pPr algn="just" eaLnBrk="1" hangingPunct="1"/>
            <a:r>
              <a:rPr lang="en-US" sz="1600" dirty="0" smtClean="0"/>
              <a:t>Inside the folder you will see four folders. Open the folder named “bin”, this is the folder where all the binary files are located.</a:t>
            </a:r>
          </a:p>
          <a:p>
            <a:pPr algn="just" eaLnBrk="1" hangingPunct="1"/>
            <a:r>
              <a:rPr lang="en-US" sz="1600" dirty="0" smtClean="0"/>
              <a:t>Once opened, scroll down until you see the “FreeCAD.exe” file. This is called an executable file, and is used to open </a:t>
            </a:r>
            <a:r>
              <a:rPr lang="en-US" sz="1600" dirty="0" err="1" smtClean="0"/>
              <a:t>FreeCAD</a:t>
            </a:r>
            <a:r>
              <a:rPr lang="en-US" sz="1600" dirty="0" smtClean="0"/>
              <a:t>.</a:t>
            </a:r>
          </a:p>
          <a:p>
            <a:pPr algn="just" eaLnBrk="1" hangingPunct="1"/>
            <a:r>
              <a:rPr lang="en-US" sz="1600" dirty="0" smtClean="0"/>
              <a:t>You can either double-click on this file to open </a:t>
            </a:r>
            <a:r>
              <a:rPr lang="en-US" sz="1600" dirty="0" err="1" smtClean="0"/>
              <a:t>FreeCAD</a:t>
            </a:r>
            <a:r>
              <a:rPr lang="en-US" sz="1600" dirty="0" smtClean="0"/>
              <a:t>, or you can create a shortcut and place it anywhere you want for easier access to </a:t>
            </a:r>
            <a:r>
              <a:rPr lang="en-US" sz="1600" dirty="0" err="1" smtClean="0"/>
              <a:t>FreeCAD</a:t>
            </a:r>
            <a:r>
              <a:rPr lang="en-US" sz="1600" dirty="0" smtClean="0"/>
              <a:t>. This step is explained on the next slide.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608" y="1435563"/>
            <a:ext cx="3703633" cy="1387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08" y="2870028"/>
            <a:ext cx="3757333" cy="298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0215508"/>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5</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Creating a Shortcut to the Executable File</a:t>
            </a:r>
          </a:p>
        </p:txBody>
      </p:sp>
      <p:sp>
        <p:nvSpPr>
          <p:cNvPr id="19461" name="Rectangle 3"/>
          <p:cNvSpPr>
            <a:spLocks noGrp="1" noChangeArrowheads="1"/>
          </p:cNvSpPr>
          <p:nvPr>
            <p:ph type="body" idx="1"/>
          </p:nvPr>
        </p:nvSpPr>
        <p:spPr>
          <a:xfrm>
            <a:off x="282337" y="971343"/>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Creating the shortcut:</a:t>
            </a:r>
          </a:p>
          <a:p>
            <a:pPr algn="just" eaLnBrk="1" hangingPunct="1"/>
            <a:r>
              <a:rPr lang="en-US" sz="1600" dirty="0" smtClean="0"/>
              <a:t>If you decide to create a shortcut for easier access, right-click on the </a:t>
            </a:r>
            <a:r>
              <a:rPr lang="en-US" sz="1600" dirty="0"/>
              <a:t>“FreeCAD.exe” file and select “Create Shortcut”. This will create a shortcut directly underneath the “FreeCAD.exe” file, called “FreeCAD.exe - Shortcut”.</a:t>
            </a:r>
          </a:p>
          <a:p>
            <a:pPr algn="just" eaLnBrk="1" hangingPunct="1"/>
            <a:r>
              <a:rPr lang="en-US" sz="1600" dirty="0"/>
              <a:t>Move this shortcut file to the desired location (i.e. the Desktop, the taskbar etc.) for easier access.</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608" y="1412776"/>
            <a:ext cx="3250079" cy="358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290843"/>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6</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7" y="979889"/>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err="1" smtClean="0"/>
              <a:t>Calculix</a:t>
            </a:r>
            <a:r>
              <a:rPr lang="en-US" sz="1600" b="1" dirty="0" smtClean="0"/>
              <a:t> solver directory:</a:t>
            </a:r>
          </a:p>
          <a:p>
            <a:pPr algn="just" eaLnBrk="1" hangingPunct="1"/>
            <a:r>
              <a:rPr lang="en-US" sz="1600" dirty="0" smtClean="0"/>
              <a:t>The solver used for FEM analyses in </a:t>
            </a:r>
            <a:r>
              <a:rPr lang="en-US" sz="1600" dirty="0" err="1" smtClean="0"/>
              <a:t>FreeCAD</a:t>
            </a:r>
            <a:r>
              <a:rPr lang="en-US" sz="1600" dirty="0" smtClean="0"/>
              <a:t> is called “</a:t>
            </a:r>
            <a:r>
              <a:rPr lang="en-US" sz="1600" dirty="0" err="1" smtClean="0"/>
              <a:t>Calculix</a:t>
            </a:r>
            <a:r>
              <a:rPr lang="en-US" sz="1600" dirty="0" smtClean="0"/>
              <a:t>”. Since </a:t>
            </a:r>
            <a:r>
              <a:rPr lang="en-US" sz="1600" dirty="0" err="1" smtClean="0"/>
              <a:t>FreeCAD</a:t>
            </a:r>
            <a:r>
              <a:rPr lang="en-US" sz="1600" dirty="0" smtClean="0"/>
              <a:t> is not installed but only extracted, the default location for the solver is not automatically updated but must be manually changed. This is done in the FEM preferences of </a:t>
            </a:r>
            <a:r>
              <a:rPr lang="en-US" sz="1600" dirty="0" err="1" smtClean="0"/>
              <a:t>FreeCAD</a:t>
            </a:r>
            <a:r>
              <a:rPr lang="en-US" sz="1600" dirty="0" smtClean="0"/>
              <a:t>.</a:t>
            </a:r>
          </a:p>
          <a:p>
            <a:pPr algn="just" eaLnBrk="1" hangingPunct="1"/>
            <a:r>
              <a:rPr lang="en-US" sz="1600" dirty="0" smtClean="0"/>
              <a:t>In order to access the FEM preferences of </a:t>
            </a:r>
            <a:r>
              <a:rPr lang="en-US" sz="1600" dirty="0" err="1" smtClean="0"/>
              <a:t>FreeCAD</a:t>
            </a:r>
            <a:r>
              <a:rPr lang="en-US" sz="1600" dirty="0" smtClean="0"/>
              <a:t>, you must have an active FEM analysis open. So after opening </a:t>
            </a:r>
            <a:r>
              <a:rPr lang="en-US" sz="1600" dirty="0" err="1" smtClean="0"/>
              <a:t>FreeCAD</a:t>
            </a:r>
            <a:r>
              <a:rPr lang="en-US" sz="1600" dirty="0" smtClean="0"/>
              <a:t>, you are greeted by the “Start Page”.</a:t>
            </a:r>
          </a:p>
          <a:p>
            <a:pPr algn="just" eaLnBrk="1" hangingPunct="1"/>
            <a:r>
              <a:rPr lang="en-US" sz="1600" dirty="0" smtClean="0"/>
              <a:t>Either open a FEM analysis by clicking on the “Open File” icon at the top of the screen and navigating to it, or, if you have recently worked on a FEM analysis, select it from the “Recent Files” box on the start page.</a:t>
            </a:r>
          </a:p>
        </p:txBody>
      </p:sp>
      <p:pic>
        <p:nvPicPr>
          <p:cNvPr id="1033"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9334" y="1556792"/>
            <a:ext cx="3374182" cy="2926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962678"/>
      </p:ext>
    </p:extLst>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7</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7" y="979889"/>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err="1" smtClean="0"/>
              <a:t>Calculix</a:t>
            </a:r>
            <a:r>
              <a:rPr lang="en-US" sz="1600" b="1" dirty="0" smtClean="0"/>
              <a:t> solver directory:</a:t>
            </a:r>
          </a:p>
          <a:p>
            <a:pPr algn="just" eaLnBrk="1" hangingPunct="1"/>
            <a:r>
              <a:rPr lang="en-US" sz="1600" dirty="0" smtClean="0"/>
              <a:t>After opening the FEM model, ensure that the analysis is active by right-clicking on the “Mechanical Analysis” label under the “Model” tree view and selecting “Activate Analysis”.</a:t>
            </a:r>
          </a:p>
          <a:p>
            <a:pPr algn="just" eaLnBrk="1" hangingPunct="1"/>
            <a:r>
              <a:rPr lang="en-US" sz="1600" dirty="0" smtClean="0"/>
              <a:t>Next, click on the “Edit” menu at the top of the screen and select “Preferences from the dropdown menu.</a:t>
            </a:r>
            <a:endParaRPr lang="en-US" sz="1600"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196753"/>
            <a:ext cx="2952328" cy="2781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5655" y="4028102"/>
            <a:ext cx="2936745" cy="253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2595124"/>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8</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7" y="979889"/>
            <a:ext cx="4680000"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err="1" smtClean="0"/>
              <a:t>Calculix</a:t>
            </a:r>
            <a:r>
              <a:rPr lang="en-US" sz="1600" b="1" dirty="0" smtClean="0"/>
              <a:t> solver directory:</a:t>
            </a:r>
          </a:p>
          <a:p>
            <a:pPr algn="just" eaLnBrk="1" hangingPunct="1"/>
            <a:r>
              <a:rPr lang="en-US" sz="1600" dirty="0" smtClean="0"/>
              <a:t>Right-click on the “Mechanical Analysis” label under the “Model” tree view, and select “activate analysis’. Now the analysis should be active.</a:t>
            </a:r>
          </a:p>
          <a:p>
            <a:pPr algn="just" eaLnBrk="1" hangingPunct="1"/>
            <a:r>
              <a:rPr lang="en-US" sz="1600" dirty="0" smtClean="0"/>
              <a:t>Next, click on the “Edit” dropdown menu at the top of the screen and select “Preferences”.</a:t>
            </a:r>
            <a:endParaRPr lang="en-US" sz="1600"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7371" y="1484783"/>
            <a:ext cx="2514989" cy="2612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371" y="4221087"/>
            <a:ext cx="2344788" cy="2320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540770"/>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xfrm>
            <a:off x="457200" y="6538648"/>
            <a:ext cx="1738313" cy="268287"/>
          </a:xfrm>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smtClean="0">
                <a:solidFill>
                  <a:srgbClr val="83725B"/>
                </a:solidFill>
              </a:rPr>
              <a:t>11/03/2016</a:t>
            </a:r>
          </a:p>
        </p:txBody>
      </p:sp>
      <p:sp>
        <p:nvSpPr>
          <p:cNvPr id="19459" name="Slide Number Placeholder 5"/>
          <p:cNvSpPr>
            <a:spLocks noGrp="1"/>
          </p:cNvSpPr>
          <p:nvPr>
            <p:ph type="sldNum" sz="quarter" idx="12"/>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6497257-9F6D-4ED9-B16D-B07D36D463BC}" type="slidenum">
              <a:rPr lang="en-ZA" smtClean="0">
                <a:solidFill>
                  <a:srgbClr val="83725B"/>
                </a:solidFill>
              </a:rPr>
              <a:pPr eaLnBrk="1" hangingPunct="1"/>
              <a:t>9</a:t>
            </a:fld>
            <a:endParaRPr lang="en-ZA" dirty="0" smtClean="0">
              <a:solidFill>
                <a:srgbClr val="83725B"/>
              </a:solidFill>
            </a:endParaRPr>
          </a:p>
        </p:txBody>
      </p:sp>
      <p:sp>
        <p:nvSpPr>
          <p:cNvPr id="19460" name="Rectangle 2"/>
          <p:cNvSpPr>
            <a:spLocks noGrp="1" noChangeArrowheads="1"/>
          </p:cNvSpPr>
          <p:nvPr>
            <p:ph type="title"/>
          </p:nvPr>
        </p:nvSpPr>
        <p:spPr/>
        <p:txBody>
          <a:bodyPr/>
          <a:lstStyle/>
          <a:p>
            <a:pPr eaLnBrk="1" hangingPunct="1"/>
            <a:r>
              <a:rPr lang="en-US" dirty="0" smtClean="0"/>
              <a:t>Setting Preferences</a:t>
            </a:r>
          </a:p>
        </p:txBody>
      </p:sp>
      <p:sp>
        <p:nvSpPr>
          <p:cNvPr id="19461" name="Rectangle 3"/>
          <p:cNvSpPr>
            <a:spLocks noGrp="1" noChangeArrowheads="1"/>
          </p:cNvSpPr>
          <p:nvPr>
            <p:ph type="body" idx="1"/>
          </p:nvPr>
        </p:nvSpPr>
        <p:spPr>
          <a:xfrm>
            <a:off x="282336" y="979889"/>
            <a:ext cx="5009745" cy="5536909"/>
          </a:xfrm>
        </p:spPr>
        <p:txBody>
          <a:bodyPr/>
          <a:lstStyle/>
          <a:p>
            <a:pPr marL="0" indent="0" algn="just" eaLnBrk="1" hangingPunct="1">
              <a:buNone/>
            </a:pPr>
            <a:endParaRPr lang="en-US" sz="1600" dirty="0" smtClean="0"/>
          </a:p>
          <a:p>
            <a:pPr marL="0" indent="0" algn="just" eaLnBrk="1" hangingPunct="1">
              <a:buNone/>
            </a:pPr>
            <a:r>
              <a:rPr lang="en-US" sz="1600" b="1" dirty="0" smtClean="0"/>
              <a:t>Setting </a:t>
            </a:r>
            <a:r>
              <a:rPr lang="en-US" sz="1600" b="1" dirty="0" err="1" smtClean="0"/>
              <a:t>Calculix</a:t>
            </a:r>
            <a:r>
              <a:rPr lang="en-US" sz="1600" b="1" dirty="0" smtClean="0"/>
              <a:t> solver directory:</a:t>
            </a:r>
          </a:p>
          <a:p>
            <a:pPr algn="just" eaLnBrk="1" hangingPunct="1"/>
            <a:r>
              <a:rPr lang="en-US" sz="1600" dirty="0" smtClean="0"/>
              <a:t>After opening the “Preferences”, click on the “FEM” tab. This will open all the FEM preferences.</a:t>
            </a:r>
          </a:p>
          <a:p>
            <a:pPr algn="just" eaLnBrk="1" hangingPunct="1"/>
            <a:r>
              <a:rPr lang="en-US" sz="1600" dirty="0" smtClean="0"/>
              <a:t>Click on the “…” icon next to the “ccx binary” label un der the “</a:t>
            </a:r>
            <a:r>
              <a:rPr lang="en-US" sz="1600" dirty="0" err="1" smtClean="0"/>
              <a:t>CalculiX</a:t>
            </a:r>
            <a:r>
              <a:rPr lang="en-US" sz="1600" dirty="0" smtClean="0"/>
              <a:t>” heading. This will open windows explorer.</a:t>
            </a:r>
          </a:p>
          <a:p>
            <a:pPr algn="just" eaLnBrk="1" hangingPunct="1"/>
            <a:r>
              <a:rPr lang="en-US" sz="1600" dirty="0" smtClean="0"/>
              <a:t>Navigate to the same folder (the “bin” folder) where the “</a:t>
            </a:r>
            <a:r>
              <a:rPr lang="en-US" sz="1600" dirty="0" err="1" smtClean="0"/>
              <a:t>FreeCAD</a:t>
            </a:r>
            <a:r>
              <a:rPr lang="en-US" sz="1600" dirty="0" smtClean="0"/>
              <a:t>” executable file is located (not the shortcut file, the original .exe file).</a:t>
            </a:r>
          </a:p>
          <a:p>
            <a:pPr algn="just" eaLnBrk="1" hangingPunct="1"/>
            <a:r>
              <a:rPr lang="en-US" sz="1600" dirty="0" smtClean="0"/>
              <a:t>Select the newest ccx.exe file located here. In the example it is ccx28p2.exe (which is ccx version 2.8), but if there is a newer version available (e.g. ccx29.exe, ccx210.exe etc. or similar, select that one). Click “Open”</a:t>
            </a:r>
          </a:p>
          <a:p>
            <a:pPr algn="just" eaLnBrk="1" hangingPunct="1"/>
            <a:r>
              <a:rPr lang="en-US" sz="1600" dirty="0" smtClean="0"/>
              <a:t>The correct directory will now be shown next to the “ccx binary” label. Close the Preferences dialog by clicking “Apply” and then “OK”.</a:t>
            </a:r>
            <a:endParaRPr lang="en-US" sz="1600"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1884" y="1268760"/>
            <a:ext cx="2592288" cy="3235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884" y="4535180"/>
            <a:ext cx="2971894" cy="1949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459411"/>
      </p:ext>
    </p:extLst>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3896"/>
      </a:dk1>
      <a:lt1>
        <a:srgbClr val="FFFFFF"/>
      </a:lt1>
      <a:dk2>
        <a:srgbClr val="FFFFFF"/>
      </a:dk2>
      <a:lt2>
        <a:srgbClr val="DDDDDD"/>
      </a:lt2>
      <a:accent1>
        <a:srgbClr val="003896"/>
      </a:accent1>
      <a:accent2>
        <a:srgbClr val="83725B"/>
      </a:accent2>
      <a:accent3>
        <a:srgbClr val="FFFFFF"/>
      </a:accent3>
      <a:accent4>
        <a:srgbClr val="002E7F"/>
      </a:accent4>
      <a:accent5>
        <a:srgbClr val="AAAEC9"/>
      </a:accent5>
      <a:accent6>
        <a:srgbClr val="766752"/>
      </a:accent6>
      <a:hlink>
        <a:srgbClr val="83725B"/>
      </a:hlink>
      <a:folHlink>
        <a:srgbClr val="858705"/>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FFFF"/>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5">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99CC00"/>
        </a:folHlink>
      </a:clrScheme>
      <a:clrMap bg1="lt1" tx1="dk1" bg2="lt2" tx2="dk2" accent1="accent1" accent2="accent2" accent3="accent3" accent4="accent4" accent5="accent5" accent6="accent6" hlink="hlink" folHlink="folHlink"/>
    </a:extraClrScheme>
    <a:extraClrScheme>
      <a:clrScheme name="Default Design 16">
        <a:dk1>
          <a:srgbClr val="003896"/>
        </a:dk1>
        <a:lt1>
          <a:srgbClr val="FFFFFF"/>
        </a:lt1>
        <a:dk2>
          <a:srgbClr val="FFFFFF"/>
        </a:dk2>
        <a:lt2>
          <a:srgbClr val="808080"/>
        </a:lt2>
        <a:accent1>
          <a:srgbClr val="BBE0E3"/>
        </a:accent1>
        <a:accent2>
          <a:srgbClr val="333399"/>
        </a:accent2>
        <a:accent3>
          <a:srgbClr val="FFFFFF"/>
        </a:accent3>
        <a:accent4>
          <a:srgbClr val="002E7F"/>
        </a:accent4>
        <a:accent5>
          <a:srgbClr val="DAEDEF"/>
        </a:accent5>
        <a:accent6>
          <a:srgbClr val="2D2D8A"/>
        </a:accent6>
        <a:hlink>
          <a:srgbClr val="83725B"/>
        </a:hlink>
        <a:folHlink>
          <a:srgbClr val="85870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Khoro Minimum metadata" ma:contentTypeID="0x0101000D8B3899A4805C44A2FA507CBAF83E58007A63E5F34A1C904ABF73B4A044044531" ma:contentTypeVersion="3" ma:contentTypeDescription="" ma:contentTypeScope="" ma:versionID="17327965f7291ab7bae5024c4d883bde">
  <xsd:schema xmlns:xsd="http://www.w3.org/2001/XMLSchema" xmlns:xs="http://www.w3.org/2001/XMLSchema" xmlns:p="http://schemas.microsoft.com/office/2006/metadata/properties" xmlns:ns2="2c7ddca0-f18f-4514-89ec-cfc256175ba5" targetNamespace="http://schemas.microsoft.com/office/2006/metadata/properties" ma:root="true" ma:fieldsID="7a3511da6a4f6d92aec1b7a4f9927643" ns2:_="">
    <xsd:import namespace="2c7ddca0-f18f-4514-89ec-cfc256175ba5"/>
    <xsd:element name="properties">
      <xsd:complexType>
        <xsd:sequence>
          <xsd:element name="documentManagement">
            <xsd:complexType>
              <xsd:all>
                <xsd:element ref="ns2:Own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7ddca0-f18f-4514-89ec-cfc256175ba5" elementFormDefault="qualified">
    <xsd:import namespace="http://schemas.microsoft.com/office/2006/documentManagement/types"/>
    <xsd:import namespace="http://schemas.microsoft.com/office/infopath/2007/PartnerControls"/>
    <xsd:element name="Owner" ma:index="8"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LongProperties xmlns="http://schemas.microsoft.com/office/2006/metadata/longProperties"/>
</file>

<file path=customXml/item3.xml><?xml version="1.0" encoding="utf-8"?>
<?mso-contentType ?>
<SharedContentType xmlns="Microsoft.SharePoint.Taxonomy.ContentTypeSync" SourceId="69b1b3ef-f17b-48c7-a7c8-8ad8b283852f" ContentTypeId="0x0101000D8B3899A4805C44A2FA507CBAF83E58"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Owner xmlns="2c7ddca0-f18f-4514-89ec-cfc256175ba5">
      <UserInfo>
        <DisplayName/>
        <AccountId>47</AccountId>
        <AccountType/>
      </UserInfo>
    </Owner>
  </documentManagement>
</p:properties>
</file>

<file path=customXml/itemProps1.xml><?xml version="1.0" encoding="utf-8"?>
<ds:datastoreItem xmlns:ds="http://schemas.openxmlformats.org/officeDocument/2006/customXml" ds:itemID="{8C7CC505-8052-4330-9605-51138516ED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7ddca0-f18f-4514-89ec-cfc256175b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37FE94-B034-4043-B3F5-0069304D36F9}">
  <ds:schemaRefs>
    <ds:schemaRef ds:uri="http://schemas.microsoft.com/office/2006/metadata/longProperties"/>
  </ds:schemaRefs>
</ds:datastoreItem>
</file>

<file path=customXml/itemProps3.xml><?xml version="1.0" encoding="utf-8"?>
<ds:datastoreItem xmlns:ds="http://schemas.openxmlformats.org/officeDocument/2006/customXml" ds:itemID="{FDC2FDC9-2B1E-4C54-9154-7D414D67F378}">
  <ds:schemaRefs>
    <ds:schemaRef ds:uri="Microsoft.SharePoint.Taxonomy.ContentTypeSync"/>
  </ds:schemaRefs>
</ds:datastoreItem>
</file>

<file path=customXml/itemProps4.xml><?xml version="1.0" encoding="utf-8"?>
<ds:datastoreItem xmlns:ds="http://schemas.openxmlformats.org/officeDocument/2006/customXml" ds:itemID="{38DA1CDD-753C-45D9-BE0A-0E8770047BEC}">
  <ds:schemaRefs>
    <ds:schemaRef ds:uri="http://schemas.microsoft.com/sharepoint/v3/contenttype/forms"/>
  </ds:schemaRefs>
</ds:datastoreItem>
</file>

<file path=customXml/itemProps5.xml><?xml version="1.0" encoding="utf-8"?>
<ds:datastoreItem xmlns:ds="http://schemas.openxmlformats.org/officeDocument/2006/customXml" ds:itemID="{E6FBA730-8CB2-4F57-8E8A-D06D6BC076A2}">
  <ds:schemaRefs>
    <ds:schemaRef ds:uri="http://purl.org/dc/elements/1.1/"/>
    <ds:schemaRef ds:uri="2c7ddca0-f18f-4514-89ec-cfc256175ba5"/>
    <ds:schemaRef ds:uri="http://schemas.openxmlformats.org/package/2006/metadata/core-properties"/>
    <ds:schemaRef ds:uri="http://purl.org/dc/dcmitype/"/>
    <ds:schemaRef ds:uri="http://schemas.microsoft.com/office/2006/documentManagement/types"/>
    <ds:schemaRef ds:uri="http://www.w3.org/XML/1998/namespace"/>
    <ds:schemaRef ds:uri="http://schemas.microsoft.com/office/2006/metadata/properties"/>
    <ds:schemaRef ds:uri="http://purl.org/dc/term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5925</TotalTime>
  <Words>1527</Words>
  <Application>Microsoft Office PowerPoint</Application>
  <PresentationFormat>On-screen Show (4:3)</PresentationFormat>
  <Paragraphs>138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Default Design</vt:lpstr>
      <vt:lpstr>FreeCAD Basic Setup Tutorial</vt:lpstr>
      <vt:lpstr>Introduction</vt:lpstr>
      <vt:lpstr>Extracting the zipped file</vt:lpstr>
      <vt:lpstr>Locating the Executable File</vt:lpstr>
      <vt:lpstr>Creating a Shortcut to the Executable File</vt:lpstr>
      <vt:lpstr>Setting Preferences</vt:lpstr>
      <vt:lpstr>Setting Preferences</vt:lpstr>
      <vt:lpstr>Setting Preferences</vt:lpstr>
      <vt:lpstr>Setting Preferences</vt:lpstr>
      <vt:lpstr>Setting Preferences</vt:lpstr>
      <vt:lpstr>Setting Preferences</vt:lpstr>
      <vt:lpstr>Adding Environmental Variable</vt:lpstr>
      <vt:lpstr>Adding Environmental Variable</vt:lpstr>
      <vt:lpstr>Adding Environmental Variable</vt:lpstr>
      <vt:lpstr>Adding Environmental Variable</vt:lpstr>
      <vt:lpstr>Adding Environmental Variable</vt:lpstr>
      <vt:lpstr>Adding Environmental Variable</vt:lpstr>
      <vt:lpstr>END</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TCH bonisa</dc:creator>
  <cp:lastModifiedBy>Stefan Van Der Walt</cp:lastModifiedBy>
  <cp:revision>510</cp:revision>
  <dcterms:created xsi:type="dcterms:W3CDTF">2009-06-02T18:15:51Z</dcterms:created>
  <dcterms:modified xsi:type="dcterms:W3CDTF">2016-04-11T07:25:40Z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play_urn:schemas-microsoft-com:office:office#Owner">
    <vt:lpwstr>Vic Pretorius</vt:lpwstr>
  </property>
</Properties>
</file>